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44" r:id="rId3"/>
    <p:sldId id="348" r:id="rId4"/>
    <p:sldId id="349" r:id="rId5"/>
    <p:sldId id="326" r:id="rId6"/>
    <p:sldId id="34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7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1444778" y="3481990"/>
            <a:ext cx="8014144" cy="294202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少しずつ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流してください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FFD2D1-853A-0292-250A-6D6339AC00DE}"/>
              </a:ext>
            </a:extLst>
          </p:cNvPr>
          <p:cNvSpPr txBox="1"/>
          <p:nvPr/>
        </p:nvSpPr>
        <p:spPr>
          <a:xfrm rot="5400000">
            <a:off x="1087114" y="4187920"/>
            <a:ext cx="8014142" cy="153016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トイレットペーパーは</a:t>
            </a:r>
          </a:p>
        </p:txBody>
      </p: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78EAA-499C-5603-015C-5282E40A4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9114F34-D322-DBDD-FE48-ED7A3A70F647}"/>
              </a:ext>
            </a:extLst>
          </p:cNvPr>
          <p:cNvGrpSpPr/>
          <p:nvPr/>
        </p:nvGrpSpPr>
        <p:grpSpPr>
          <a:xfrm>
            <a:off x="723171" y="457200"/>
            <a:ext cx="5488443" cy="8991608"/>
            <a:chOff x="1091281" y="945931"/>
            <a:chExt cx="4767988" cy="8014145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579EAAE5-2032-B381-8D91-EA915F651E6A}"/>
                </a:ext>
              </a:extLst>
            </p:cNvPr>
            <p:cNvSpPr txBox="1"/>
            <p:nvPr/>
          </p:nvSpPr>
          <p:spPr>
            <a:xfrm rot="5400000">
              <a:off x="-1444778" y="3481990"/>
              <a:ext cx="8014144" cy="294202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少しずつ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流してください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EC4A6905-D84C-76EC-F8C4-17A94B57EE30}"/>
                </a:ext>
              </a:extLst>
            </p:cNvPr>
            <p:cNvSpPr txBox="1"/>
            <p:nvPr/>
          </p:nvSpPr>
          <p:spPr>
            <a:xfrm rot="5400000">
              <a:off x="1087114" y="4187920"/>
              <a:ext cx="8014142" cy="153016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トイレットペーパーは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452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40836-372C-81C1-DA05-DED203E181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097069-8CA1-B903-BFCC-2BB073A56887}"/>
              </a:ext>
            </a:extLst>
          </p:cNvPr>
          <p:cNvSpPr txBox="1"/>
          <p:nvPr/>
        </p:nvSpPr>
        <p:spPr>
          <a:xfrm rot="5400000">
            <a:off x="609082" y="3755951"/>
            <a:ext cx="8991605" cy="239410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少しずつ流してください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1B0168C-0C31-A7D2-8B70-7240AD921704}"/>
              </a:ext>
            </a:extLst>
          </p:cNvPr>
          <p:cNvSpPr txBox="1"/>
          <p:nvPr/>
        </p:nvSpPr>
        <p:spPr>
          <a:xfrm>
            <a:off x="548178" y="3545005"/>
            <a:ext cx="2769989" cy="610743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たくさん一度に流すと詰まってしまい、みなさまにご迷惑がかかります。</a:t>
            </a: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詰まりそうなときは少しずつ流してください。 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万が一詰まったらすぐに管理者へご連絡ください。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FAAD684-A2FB-9EC3-E8B2-45DE0A4605ED}"/>
              </a:ext>
            </a:extLst>
          </p:cNvPr>
          <p:cNvGrpSpPr/>
          <p:nvPr/>
        </p:nvGrpSpPr>
        <p:grpSpPr>
          <a:xfrm>
            <a:off x="556061" y="455518"/>
            <a:ext cx="2835315" cy="2835315"/>
            <a:chOff x="3926159" y="583580"/>
            <a:chExt cx="2735055" cy="2735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5F7280D-1841-942E-E60D-9255CB85E1CA}"/>
                </a:ext>
              </a:extLst>
            </p:cNvPr>
            <p:cNvGrpSpPr/>
            <p:nvPr/>
          </p:nvGrpSpPr>
          <p:grpSpPr>
            <a:xfrm>
              <a:off x="3926159" y="583580"/>
              <a:ext cx="2735055" cy="2735055"/>
              <a:chOff x="1191807" y="3973274"/>
              <a:chExt cx="2412166" cy="2412166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288C269E-4198-F5C1-EFEA-B6DAB84FBFA5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FFBE7E35-22EB-4FFA-25A8-65DBC89B3966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1958D94C-208E-818D-E547-802C25AD04A5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C7F84535-FE77-787B-DAD4-40BAC151784B}"/>
                  </a:ext>
                </a:extLst>
              </p:cNvPr>
              <p:cNvSpPr/>
              <p:nvPr/>
            </p:nvSpPr>
            <p:spPr bwMode="auto">
              <a:xfrm>
                <a:off x="1261447" y="4042914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1FF324BF-E8BB-6457-F2B5-CDE7523BB48E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4C0CA1F-6383-0E90-0CC9-BA085B737C43}"/>
                </a:ext>
              </a:extLst>
            </p:cNvPr>
            <p:cNvGrpSpPr/>
            <p:nvPr/>
          </p:nvGrpSpPr>
          <p:grpSpPr>
            <a:xfrm>
              <a:off x="4857593" y="1339109"/>
              <a:ext cx="1407988" cy="1677456"/>
              <a:chOff x="5894749" y="2735301"/>
              <a:chExt cx="1407988" cy="1677456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5DF38116-3DE8-F811-7EA5-0C8EDB677D2C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98204121-B3E2-9F98-A6C8-ACAD66BBE4C3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52DCEA00-D8B8-CA5D-C0AD-B78ACC98DFEA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86D30E74-200D-7593-DC4F-7E760F0AEF8E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" name="円/楕円 83">
                <a:extLst>
                  <a:ext uri="{FF2B5EF4-FFF2-40B4-BE49-F238E27FC236}">
                    <a16:creationId xmlns:a16="http://schemas.microsoft.com/office/drawing/2014/main" id="{DF129F81-FC12-FCA6-F203-47DE400DA36E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フリーフォーム 75">
                <a:extLst>
                  <a:ext uri="{FF2B5EF4-FFF2-40B4-BE49-F238E27FC236}">
                    <a16:creationId xmlns:a16="http://schemas.microsoft.com/office/drawing/2014/main" id="{7EBF43CE-6B7D-1F28-D5B1-99296506BED2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円/楕円 76">
                <a:extLst>
                  <a:ext uri="{FF2B5EF4-FFF2-40B4-BE49-F238E27FC236}">
                    <a16:creationId xmlns:a16="http://schemas.microsoft.com/office/drawing/2014/main" id="{B5063D80-59D0-3BED-992A-8F5685087D5D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円/楕円 77">
                <a:extLst>
                  <a:ext uri="{FF2B5EF4-FFF2-40B4-BE49-F238E27FC236}">
                    <a16:creationId xmlns:a16="http://schemas.microsoft.com/office/drawing/2014/main" id="{8413D49B-D86B-F704-493D-4190A4632D75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フリーフォーム 78">
                <a:extLst>
                  <a:ext uri="{FF2B5EF4-FFF2-40B4-BE49-F238E27FC236}">
                    <a16:creationId xmlns:a16="http://schemas.microsoft.com/office/drawing/2014/main" id="{42921A0B-7AE7-3628-A7E6-247E24EBCEE1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2120AF9-5CAE-1D77-43AF-A711B2E85E9F}"/>
                </a:ext>
              </a:extLst>
            </p:cNvPr>
            <p:cNvGrpSpPr/>
            <p:nvPr/>
          </p:nvGrpSpPr>
          <p:grpSpPr>
            <a:xfrm>
              <a:off x="4236464" y="971818"/>
              <a:ext cx="919374" cy="1370141"/>
              <a:chOff x="4555349" y="2446901"/>
              <a:chExt cx="1561544" cy="232716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4E8C9DC-929A-5C2F-2074-CBA921716AFB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21" name="フローチャート : 磁気ディスク 100">
                  <a:extLst>
                    <a:ext uri="{FF2B5EF4-FFF2-40B4-BE49-F238E27FC236}">
                      <a16:creationId xmlns:a16="http://schemas.microsoft.com/office/drawing/2014/main" id="{0DC100EE-C16D-1FB0-E533-3A74561A850C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円/楕円 101">
                  <a:extLst>
                    <a:ext uri="{FF2B5EF4-FFF2-40B4-BE49-F238E27FC236}">
                      <a16:creationId xmlns:a16="http://schemas.microsoft.com/office/drawing/2014/main" id="{DBF93C24-230D-7A5D-9453-9803EABE5911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フローチャート : 記憶データ 4">
                <a:extLst>
                  <a:ext uri="{FF2B5EF4-FFF2-40B4-BE49-F238E27FC236}">
                    <a16:creationId xmlns:a16="http://schemas.microsoft.com/office/drawing/2014/main" id="{A47A2AD5-E84A-E566-75A5-94B21BC45A6F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E388AC0-EAF4-68C0-84F8-3AA9FD8F8BCD}"/>
                  </a:ext>
                </a:extLst>
              </p:cNvPr>
              <p:cNvSpPr/>
              <p:nvPr/>
            </p:nvSpPr>
            <p:spPr bwMode="auto">
              <a:xfrm>
                <a:off x="4625838" y="3073875"/>
                <a:ext cx="993912" cy="1700192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99C15F4-4845-6FAE-5829-E6FB2F4A5B0C}"/>
                </a:ext>
              </a:extLst>
            </p:cNvPr>
            <p:cNvSpPr/>
            <p:nvPr/>
          </p:nvSpPr>
          <p:spPr bwMode="auto">
            <a:xfrm rot="17100000">
              <a:off x="5266048" y="1769469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02E2403-5642-91ED-A737-6B16B16E6790}"/>
                </a:ext>
              </a:extLst>
            </p:cNvPr>
            <p:cNvSpPr/>
            <p:nvPr/>
          </p:nvSpPr>
          <p:spPr bwMode="auto">
            <a:xfrm rot="17100000">
              <a:off x="5048601" y="1878484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BB57412-06BA-76F8-6F6F-6AF8587BCFEE}"/>
                </a:ext>
              </a:extLst>
            </p:cNvPr>
            <p:cNvSpPr/>
            <p:nvPr/>
          </p:nvSpPr>
          <p:spPr bwMode="auto">
            <a:xfrm rot="17100000">
              <a:off x="5405789" y="1997546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B33ADD5-4349-A7A6-07C2-156878F6C056}"/>
                </a:ext>
              </a:extLst>
            </p:cNvPr>
            <p:cNvSpPr/>
            <p:nvPr/>
          </p:nvSpPr>
          <p:spPr bwMode="auto">
            <a:xfrm rot="17100000">
              <a:off x="5042898" y="207479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D80D7AD-83FE-18DF-211F-058FDCA207B2}"/>
                </a:ext>
              </a:extLst>
            </p:cNvPr>
            <p:cNvSpPr/>
            <p:nvPr/>
          </p:nvSpPr>
          <p:spPr bwMode="auto">
            <a:xfrm rot="17100000">
              <a:off x="5210524" y="199040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7319EFA-8F7B-04C9-2ABC-A273C4051CEE}"/>
                </a:ext>
              </a:extLst>
            </p:cNvPr>
            <p:cNvSpPr/>
            <p:nvPr/>
          </p:nvSpPr>
          <p:spPr bwMode="auto">
            <a:xfrm rot="17100000">
              <a:off x="5210525" y="2221385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A370C92-10A0-D158-6595-52EC3627EEEE}"/>
                </a:ext>
              </a:extLst>
            </p:cNvPr>
            <p:cNvSpPr/>
            <p:nvPr/>
          </p:nvSpPr>
          <p:spPr bwMode="auto">
            <a:xfrm rot="17100000">
              <a:off x="5377214" y="214518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A3D3A64-ADA6-4772-7E57-DD2A6092CD4F}"/>
                </a:ext>
              </a:extLst>
            </p:cNvPr>
            <p:cNvSpPr/>
            <p:nvPr/>
          </p:nvSpPr>
          <p:spPr bwMode="auto">
            <a:xfrm>
              <a:off x="4070130" y="737436"/>
              <a:ext cx="2420514" cy="2420514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8378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57036-6AE7-CDA1-1108-E423B6D59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C9202DC-9506-13AB-CD72-BFD23123D032}"/>
              </a:ext>
            </a:extLst>
          </p:cNvPr>
          <p:cNvSpPr txBox="1"/>
          <p:nvPr/>
        </p:nvSpPr>
        <p:spPr>
          <a:xfrm rot="5400000">
            <a:off x="687106" y="3755951"/>
            <a:ext cx="8991605" cy="239410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少しずつ流してください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3285FE0-2C93-F378-4D22-C7652AA6D283}"/>
              </a:ext>
            </a:extLst>
          </p:cNvPr>
          <p:cNvGrpSpPr/>
          <p:nvPr/>
        </p:nvGrpSpPr>
        <p:grpSpPr>
          <a:xfrm>
            <a:off x="537731" y="787915"/>
            <a:ext cx="2979125" cy="2979125"/>
            <a:chOff x="7196859" y="627000"/>
            <a:chExt cx="2735056" cy="2735056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22C916CB-B34D-1EC2-FA87-A8DCA0EB2032}"/>
                </a:ext>
              </a:extLst>
            </p:cNvPr>
            <p:cNvSpPr/>
            <p:nvPr/>
          </p:nvSpPr>
          <p:spPr bwMode="auto">
            <a:xfrm>
              <a:off x="7196859" y="627000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F3C37A4F-F3DE-5F93-57CF-B00D35B2FDB4}"/>
                </a:ext>
              </a:extLst>
            </p:cNvPr>
            <p:cNvSpPr/>
            <p:nvPr/>
          </p:nvSpPr>
          <p:spPr bwMode="auto">
            <a:xfrm>
              <a:off x="7384438" y="814579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87EADB8-608D-A27D-69D9-84FD87B4D3CB}"/>
                </a:ext>
              </a:extLst>
            </p:cNvPr>
            <p:cNvSpPr/>
            <p:nvPr/>
          </p:nvSpPr>
          <p:spPr bwMode="auto">
            <a:xfrm>
              <a:off x="7275821" y="70596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D082261-66F2-8ACA-C999-01CB53F9AC86}"/>
                </a:ext>
              </a:extLst>
            </p:cNvPr>
            <p:cNvGrpSpPr/>
            <p:nvPr/>
          </p:nvGrpSpPr>
          <p:grpSpPr>
            <a:xfrm>
              <a:off x="8191343" y="1367684"/>
              <a:ext cx="1407988" cy="1677456"/>
              <a:chOff x="5894749" y="2735301"/>
              <a:chExt cx="1407988" cy="1677456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20237A82-070D-906F-3771-705FE26B27CF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0C5BD4CC-0E30-B156-EF6E-842D7238C1ED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80292ED5-D8BA-A571-2B61-75CC78478B4E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四角形: 上の 2 つの角を丸める 56">
                  <a:extLst>
                    <a:ext uri="{FF2B5EF4-FFF2-40B4-BE49-F238E27FC236}">
                      <a16:creationId xmlns:a16="http://schemas.microsoft.com/office/drawing/2014/main" id="{7E8B8210-23A2-7672-F1B1-F5FB4FDFE66A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" name="円/楕円 83">
                <a:extLst>
                  <a:ext uri="{FF2B5EF4-FFF2-40B4-BE49-F238E27FC236}">
                    <a16:creationId xmlns:a16="http://schemas.microsoft.com/office/drawing/2014/main" id="{26E87F68-82DB-256E-3319-EA9A864B1E1B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フリーフォーム 75">
                <a:extLst>
                  <a:ext uri="{FF2B5EF4-FFF2-40B4-BE49-F238E27FC236}">
                    <a16:creationId xmlns:a16="http://schemas.microsoft.com/office/drawing/2014/main" id="{033AC781-7CC9-AD0B-F3CD-65240C7FEB87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76">
                <a:extLst>
                  <a:ext uri="{FF2B5EF4-FFF2-40B4-BE49-F238E27FC236}">
                    <a16:creationId xmlns:a16="http://schemas.microsoft.com/office/drawing/2014/main" id="{71018D3F-823C-27BB-2FE7-C9427628C554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77">
                <a:extLst>
                  <a:ext uri="{FF2B5EF4-FFF2-40B4-BE49-F238E27FC236}">
                    <a16:creationId xmlns:a16="http://schemas.microsoft.com/office/drawing/2014/main" id="{1125F317-C5D0-73B1-2DB2-79FD21B6FC53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フリーフォーム 78">
                <a:extLst>
                  <a:ext uri="{FF2B5EF4-FFF2-40B4-BE49-F238E27FC236}">
                    <a16:creationId xmlns:a16="http://schemas.microsoft.com/office/drawing/2014/main" id="{80BE40A3-C2FA-6A07-9C27-3DAAB951E8A0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577C00F-5DCC-CCFF-63F1-20D27CA204F7}"/>
                </a:ext>
              </a:extLst>
            </p:cNvPr>
            <p:cNvGrpSpPr/>
            <p:nvPr/>
          </p:nvGrpSpPr>
          <p:grpSpPr>
            <a:xfrm>
              <a:off x="7570214" y="1000392"/>
              <a:ext cx="919374" cy="905912"/>
              <a:chOff x="4555349" y="2446901"/>
              <a:chExt cx="1561544" cy="1538680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9AC1D0A8-18B1-19DC-5FA3-44CD1A78284D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47" name="フローチャート : 磁気ディスク 100">
                  <a:extLst>
                    <a:ext uri="{FF2B5EF4-FFF2-40B4-BE49-F238E27FC236}">
                      <a16:creationId xmlns:a16="http://schemas.microsoft.com/office/drawing/2014/main" id="{943524AE-39B4-796D-5F98-8E1BB014C86C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101">
                  <a:extLst>
                    <a:ext uri="{FF2B5EF4-FFF2-40B4-BE49-F238E27FC236}">
                      <a16:creationId xmlns:a16="http://schemas.microsoft.com/office/drawing/2014/main" id="{E8191F7F-9F4C-9A5B-4EB5-42B0D1F06395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フローチャート : 記憶データ 4">
                <a:extLst>
                  <a:ext uri="{FF2B5EF4-FFF2-40B4-BE49-F238E27FC236}">
                    <a16:creationId xmlns:a16="http://schemas.microsoft.com/office/drawing/2014/main" id="{E4FB5814-9BA1-179A-92BE-264178E9AE85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3EADABC-FA2B-DD2B-3C26-4626A7BB5206}"/>
                  </a:ext>
                </a:extLst>
              </p:cNvPr>
              <p:cNvSpPr/>
              <p:nvPr/>
            </p:nvSpPr>
            <p:spPr bwMode="auto">
              <a:xfrm>
                <a:off x="4625838" y="3073877"/>
                <a:ext cx="993912" cy="911704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776D0A57-6581-237D-FF7D-C08F9C0DEA2C}"/>
                  </a:ext>
                </a:extLst>
              </p:cNvPr>
              <p:cNvCxnSpPr/>
              <p:nvPr/>
            </p:nvCxnSpPr>
            <p:spPr bwMode="auto">
              <a:xfrm>
                <a:off x="4625838" y="3119283"/>
                <a:ext cx="993912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25E0224-F6C2-7902-23FD-07A130E0C4EF}"/>
                </a:ext>
              </a:extLst>
            </p:cNvPr>
            <p:cNvSpPr/>
            <p:nvPr/>
          </p:nvSpPr>
          <p:spPr bwMode="auto">
            <a:xfrm rot="17100000">
              <a:off x="8564058" y="1913405"/>
              <a:ext cx="496002" cy="37781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50A3357-CDD5-33CA-AC32-7FD04F0E1311}"/>
                </a:ext>
              </a:extLst>
            </p:cNvPr>
            <p:cNvSpPr/>
            <p:nvPr/>
          </p:nvSpPr>
          <p:spPr bwMode="auto">
            <a:xfrm rot="7200000">
              <a:off x="8102000" y="1314986"/>
              <a:ext cx="344995" cy="866011"/>
            </a:xfrm>
            <a:custGeom>
              <a:avLst/>
              <a:gdLst>
                <a:gd name="csX0" fmla="*/ 303145 w 417711"/>
                <a:gd name="csY0" fmla="*/ 0 h 967554"/>
                <a:gd name="csX1" fmla="*/ 368571 w 417711"/>
                <a:gd name="csY1" fmla="*/ 501439 h 967554"/>
                <a:gd name="csX2" fmla="*/ 258469 w 417711"/>
                <a:gd name="csY2" fmla="*/ 472556 h 967554"/>
                <a:gd name="csX3" fmla="*/ 251537 w 417711"/>
                <a:gd name="csY3" fmla="*/ 547362 h 967554"/>
                <a:gd name="csX4" fmla="*/ 417711 w 417711"/>
                <a:gd name="csY4" fmla="*/ 967552 h 967554"/>
                <a:gd name="csX5" fmla="*/ 417711 w 417711"/>
                <a:gd name="csY5" fmla="*/ 967554 h 967554"/>
                <a:gd name="csX6" fmla="*/ 85363 w 417711"/>
                <a:gd name="csY6" fmla="*/ 547363 h 967554"/>
                <a:gd name="csX7" fmla="*/ 92116 w 417711"/>
                <a:gd name="csY7" fmla="*/ 462680 h 967554"/>
                <a:gd name="csX8" fmla="*/ 99904 w 417711"/>
                <a:gd name="csY8" fmla="*/ 430960 h 967554"/>
                <a:gd name="csX9" fmla="*/ 0 w 417711"/>
                <a:gd name="csY9" fmla="*/ 404753 h 9675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417711" h="967554">
                  <a:moveTo>
                    <a:pt x="303145" y="0"/>
                  </a:moveTo>
                  <a:lnTo>
                    <a:pt x="368571" y="501439"/>
                  </a:lnTo>
                  <a:lnTo>
                    <a:pt x="258469" y="472556"/>
                  </a:lnTo>
                  <a:lnTo>
                    <a:pt x="251537" y="547362"/>
                  </a:lnTo>
                  <a:cubicBezTo>
                    <a:pt x="251537" y="712685"/>
                    <a:pt x="313102" y="868359"/>
                    <a:pt x="417711" y="967552"/>
                  </a:cubicBezTo>
                  <a:lnTo>
                    <a:pt x="417711" y="967554"/>
                  </a:lnTo>
                  <a:cubicBezTo>
                    <a:pt x="234160" y="967554"/>
                    <a:pt x="85363" y="779428"/>
                    <a:pt x="85363" y="547363"/>
                  </a:cubicBezTo>
                  <a:cubicBezTo>
                    <a:pt x="85363" y="518355"/>
                    <a:pt x="87688" y="490034"/>
                    <a:pt x="92116" y="462680"/>
                  </a:cubicBezTo>
                  <a:lnTo>
                    <a:pt x="99904" y="430960"/>
                  </a:lnTo>
                  <a:lnTo>
                    <a:pt x="0" y="404753"/>
                  </a:ln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CC016856-A9B8-748D-63A9-4AE3BE766A25}"/>
              </a:ext>
            </a:extLst>
          </p:cNvPr>
          <p:cNvGrpSpPr/>
          <p:nvPr/>
        </p:nvGrpSpPr>
        <p:grpSpPr>
          <a:xfrm>
            <a:off x="537732" y="5339976"/>
            <a:ext cx="2979124" cy="2979124"/>
            <a:chOff x="3926159" y="583580"/>
            <a:chExt cx="2735055" cy="2735055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AD13FE67-0FB5-5BAB-7C23-1BC13F678519}"/>
                </a:ext>
              </a:extLst>
            </p:cNvPr>
            <p:cNvGrpSpPr/>
            <p:nvPr/>
          </p:nvGrpSpPr>
          <p:grpSpPr>
            <a:xfrm>
              <a:off x="3926159" y="583580"/>
              <a:ext cx="2735055" cy="2735055"/>
              <a:chOff x="1191807" y="3973274"/>
              <a:chExt cx="2412166" cy="2412166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2D454213-B226-63CD-FC13-1841DC7F6D2B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87" name="四角形: 角を丸くする 86">
                  <a:extLst>
                    <a:ext uri="{FF2B5EF4-FFF2-40B4-BE49-F238E27FC236}">
                      <a16:creationId xmlns:a16="http://schemas.microsoft.com/office/drawing/2014/main" id="{6DE47856-1AD5-9EA7-DF53-E7CB272A0D75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四角形: 角を丸くする 87">
                  <a:extLst>
                    <a:ext uri="{FF2B5EF4-FFF2-40B4-BE49-F238E27FC236}">
                      <a16:creationId xmlns:a16="http://schemas.microsoft.com/office/drawing/2014/main" id="{AEDA00FB-680E-4BFE-51C1-A106978615E2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4915EEA-0E18-8A1B-E784-0CE3000090AD}"/>
                  </a:ext>
                </a:extLst>
              </p:cNvPr>
              <p:cNvSpPr/>
              <p:nvPr/>
            </p:nvSpPr>
            <p:spPr bwMode="auto">
              <a:xfrm>
                <a:off x="1261447" y="4042914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8978F03-9F1A-018F-1C96-87CA2775EFA4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CADDA75D-3CDC-6375-7933-EB7696C2B5DF}"/>
                </a:ext>
              </a:extLst>
            </p:cNvPr>
            <p:cNvGrpSpPr/>
            <p:nvPr/>
          </p:nvGrpSpPr>
          <p:grpSpPr>
            <a:xfrm>
              <a:off x="4857593" y="1339109"/>
              <a:ext cx="1407988" cy="1677456"/>
              <a:chOff x="5894749" y="2735301"/>
              <a:chExt cx="1407988" cy="1677456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7A484AE0-28EA-8F24-6E74-8698645837CA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C00073EA-F539-4E9B-447B-48234F2EB172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D5910BD-1C7F-218D-50E6-230C1CB24158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660C6B45-CF12-B118-3AEA-F62B4D8FF89D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6" name="円/楕円 83">
                <a:extLst>
                  <a:ext uri="{FF2B5EF4-FFF2-40B4-BE49-F238E27FC236}">
                    <a16:creationId xmlns:a16="http://schemas.microsoft.com/office/drawing/2014/main" id="{76616DCE-1FA5-0F37-6553-4B6CA8B2CA88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フリーフォーム 75">
                <a:extLst>
                  <a:ext uri="{FF2B5EF4-FFF2-40B4-BE49-F238E27FC236}">
                    <a16:creationId xmlns:a16="http://schemas.microsoft.com/office/drawing/2014/main" id="{49836D1B-FDEB-D259-4D18-F1CD5359D7B0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円/楕円 76">
                <a:extLst>
                  <a:ext uri="{FF2B5EF4-FFF2-40B4-BE49-F238E27FC236}">
                    <a16:creationId xmlns:a16="http://schemas.microsoft.com/office/drawing/2014/main" id="{A1E5EC56-8C49-5307-26C9-1B09760E4D27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円/楕円 77">
                <a:extLst>
                  <a:ext uri="{FF2B5EF4-FFF2-40B4-BE49-F238E27FC236}">
                    <a16:creationId xmlns:a16="http://schemas.microsoft.com/office/drawing/2014/main" id="{BAF59FC9-1F9A-BA6B-147D-15A8146B68F9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フリーフォーム 78">
                <a:extLst>
                  <a:ext uri="{FF2B5EF4-FFF2-40B4-BE49-F238E27FC236}">
                    <a16:creationId xmlns:a16="http://schemas.microsoft.com/office/drawing/2014/main" id="{5B3220F7-7A90-E1F6-B416-54F5CD09177A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3CB0382-FAE5-5222-AD2D-69D596511243}"/>
                </a:ext>
              </a:extLst>
            </p:cNvPr>
            <p:cNvGrpSpPr/>
            <p:nvPr/>
          </p:nvGrpSpPr>
          <p:grpSpPr>
            <a:xfrm>
              <a:off x="4236464" y="971818"/>
              <a:ext cx="919374" cy="1370141"/>
              <a:chOff x="4555349" y="2446901"/>
              <a:chExt cx="1561544" cy="2327166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CD8D6D19-E284-4DFC-2B11-713EC947EE60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73" name="フローチャート : 磁気ディスク 100">
                  <a:extLst>
                    <a:ext uri="{FF2B5EF4-FFF2-40B4-BE49-F238E27FC236}">
                      <a16:creationId xmlns:a16="http://schemas.microsoft.com/office/drawing/2014/main" id="{DFC711FA-4897-D153-635F-49D6F02D31B8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円/楕円 101">
                  <a:extLst>
                    <a:ext uri="{FF2B5EF4-FFF2-40B4-BE49-F238E27FC236}">
                      <a16:creationId xmlns:a16="http://schemas.microsoft.com/office/drawing/2014/main" id="{B3F384C4-AAE0-297A-C438-95F94B949CC4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フローチャート : 記憶データ 4">
                <a:extLst>
                  <a:ext uri="{FF2B5EF4-FFF2-40B4-BE49-F238E27FC236}">
                    <a16:creationId xmlns:a16="http://schemas.microsoft.com/office/drawing/2014/main" id="{A54385DB-C596-F416-5BEA-B7D58FD784B6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044A0CF1-BE2D-46A7-D457-FECCEB91776D}"/>
                  </a:ext>
                </a:extLst>
              </p:cNvPr>
              <p:cNvSpPr/>
              <p:nvPr/>
            </p:nvSpPr>
            <p:spPr bwMode="auto">
              <a:xfrm>
                <a:off x="4625838" y="3073875"/>
                <a:ext cx="993912" cy="1700192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DE6DBBE3-4533-1736-7052-5A59AEEAA83A}"/>
                </a:ext>
              </a:extLst>
            </p:cNvPr>
            <p:cNvSpPr/>
            <p:nvPr/>
          </p:nvSpPr>
          <p:spPr bwMode="auto">
            <a:xfrm rot="17100000">
              <a:off x="5266048" y="1769469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C8401849-27F8-0605-2FAA-B5FC5018AC81}"/>
                </a:ext>
              </a:extLst>
            </p:cNvPr>
            <p:cNvSpPr/>
            <p:nvPr/>
          </p:nvSpPr>
          <p:spPr bwMode="auto">
            <a:xfrm rot="17100000">
              <a:off x="5048601" y="1878484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78181D7-BBAF-B676-A97E-08CF6092E0DD}"/>
                </a:ext>
              </a:extLst>
            </p:cNvPr>
            <p:cNvSpPr/>
            <p:nvPr/>
          </p:nvSpPr>
          <p:spPr bwMode="auto">
            <a:xfrm rot="17100000">
              <a:off x="5405789" y="1997546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4C0E871-3486-797C-AC2B-4811F057BDED}"/>
                </a:ext>
              </a:extLst>
            </p:cNvPr>
            <p:cNvSpPr/>
            <p:nvPr/>
          </p:nvSpPr>
          <p:spPr bwMode="auto">
            <a:xfrm rot="17100000">
              <a:off x="5042898" y="207479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92C06C8-8EE6-A965-3CF9-5C3D0B2305E1}"/>
                </a:ext>
              </a:extLst>
            </p:cNvPr>
            <p:cNvSpPr/>
            <p:nvPr/>
          </p:nvSpPr>
          <p:spPr bwMode="auto">
            <a:xfrm rot="17100000">
              <a:off x="5210524" y="199040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7A24DBA-EEDA-BF7E-7B74-9482648856AE}"/>
                </a:ext>
              </a:extLst>
            </p:cNvPr>
            <p:cNvSpPr/>
            <p:nvPr/>
          </p:nvSpPr>
          <p:spPr bwMode="auto">
            <a:xfrm rot="17100000">
              <a:off x="5210525" y="2221385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6ED76CF-09DC-0E40-F2EA-018A05BC27BE}"/>
                </a:ext>
              </a:extLst>
            </p:cNvPr>
            <p:cNvSpPr/>
            <p:nvPr/>
          </p:nvSpPr>
          <p:spPr bwMode="auto">
            <a:xfrm rot="17100000">
              <a:off x="5377214" y="214518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EE6D6E8F-9B0E-5955-EC19-C6B9C81513C3}"/>
                </a:ext>
              </a:extLst>
            </p:cNvPr>
            <p:cNvSpPr/>
            <p:nvPr/>
          </p:nvSpPr>
          <p:spPr bwMode="auto">
            <a:xfrm>
              <a:off x="4070130" y="737436"/>
              <a:ext cx="2420514" cy="2420514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CBA85CFB-5B2C-126C-C3C5-7B9D4418C80E}"/>
              </a:ext>
            </a:extLst>
          </p:cNvPr>
          <p:cNvSpPr txBox="1"/>
          <p:nvPr/>
        </p:nvSpPr>
        <p:spPr>
          <a:xfrm>
            <a:off x="438432" y="3905066"/>
            <a:ext cx="3225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ペーパーはなるべく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短く切って使用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6C60D755-770C-3C78-2E5B-81654486BA84}"/>
              </a:ext>
            </a:extLst>
          </p:cNvPr>
          <p:cNvSpPr txBox="1"/>
          <p:nvPr/>
        </p:nvSpPr>
        <p:spPr>
          <a:xfrm>
            <a:off x="438432" y="8450214"/>
            <a:ext cx="3225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大量に流さないで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638507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524211B-AF53-10A6-17E3-BA3C909851B3}"/>
              </a:ext>
            </a:extLst>
          </p:cNvPr>
          <p:cNvSpPr/>
          <p:nvPr/>
        </p:nvSpPr>
        <p:spPr>
          <a:xfrm>
            <a:off x="209006" y="247176"/>
            <a:ext cx="6439988" cy="2770610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7A5459-D6ED-744A-8930-4418DFC110A1}"/>
              </a:ext>
            </a:extLst>
          </p:cNvPr>
          <p:cNvSpPr txBox="1"/>
          <p:nvPr/>
        </p:nvSpPr>
        <p:spPr>
          <a:xfrm>
            <a:off x="568950" y="521084"/>
            <a:ext cx="5675096" cy="5576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トイレットペーパーは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6F9CB75-7FD6-7B6C-07B0-2ACAE1986C4E}"/>
              </a:ext>
            </a:extLst>
          </p:cNvPr>
          <p:cNvSpPr txBox="1"/>
          <p:nvPr/>
        </p:nvSpPr>
        <p:spPr>
          <a:xfrm>
            <a:off x="568950" y="1257524"/>
            <a:ext cx="5675096" cy="13980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少しずつ流す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7651302-1B53-2A27-F76F-FC16B3FFD8AB}"/>
              </a:ext>
            </a:extLst>
          </p:cNvPr>
          <p:cNvSpPr txBox="1"/>
          <p:nvPr/>
        </p:nvSpPr>
        <p:spPr>
          <a:xfrm>
            <a:off x="386070" y="7563290"/>
            <a:ext cx="6040856" cy="19743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トイレ詰まりが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頻繁に発生しております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充分にご注意ください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F8AE79D-3E30-5BE4-7FE6-BA892DE58828}"/>
              </a:ext>
            </a:extLst>
          </p:cNvPr>
          <p:cNvGrpSpPr/>
          <p:nvPr/>
        </p:nvGrpSpPr>
        <p:grpSpPr>
          <a:xfrm>
            <a:off x="1460025" y="3303743"/>
            <a:ext cx="3892946" cy="3910554"/>
            <a:chOff x="3722296" y="3869075"/>
            <a:chExt cx="2514003" cy="2525374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DE36D6A0-EF60-5307-D932-201A0055A093}"/>
                </a:ext>
              </a:extLst>
            </p:cNvPr>
            <p:cNvSpPr/>
            <p:nvPr/>
          </p:nvSpPr>
          <p:spPr bwMode="auto">
            <a:xfrm>
              <a:off x="3848699" y="3885884"/>
              <a:ext cx="2387600" cy="238760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E7B6320-37C7-A2D3-5E62-FDC1B5F79F9E}"/>
                </a:ext>
              </a:extLst>
            </p:cNvPr>
            <p:cNvGrpSpPr/>
            <p:nvPr/>
          </p:nvGrpSpPr>
          <p:grpSpPr>
            <a:xfrm>
              <a:off x="3722296" y="3869075"/>
              <a:ext cx="2385732" cy="2525374"/>
              <a:chOff x="3722296" y="3869075"/>
              <a:chExt cx="2385732" cy="2525374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11FDECAE-42C8-B028-6DD8-62B465FE6F0E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BBDD73E-BB02-9EF1-6512-8C388E37AB87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AFE067C-0618-E846-BCAC-2BACC1051017}"/>
                  </a:ext>
                </a:extLst>
              </p:cNvPr>
              <p:cNvSpPr/>
              <p:nvPr/>
            </p:nvSpPr>
            <p:spPr bwMode="auto">
              <a:xfrm rot="5400000">
                <a:off x="4508935" y="5206255"/>
                <a:ext cx="654810" cy="380613"/>
              </a:xfrm>
              <a:custGeom>
                <a:avLst/>
                <a:gdLst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824818"/>
                  <a:gd name="connsiteX1" fmla="*/ 0 w 1351088"/>
                  <a:gd name="connsiteY1" fmla="*/ 46844 h 824818"/>
                  <a:gd name="connsiteX2" fmla="*/ 697578 w 1351088"/>
                  <a:gd name="connsiteY2" fmla="*/ 46844 h 824818"/>
                  <a:gd name="connsiteX3" fmla="*/ 1264359 w 1351088"/>
                  <a:gd name="connsiteY3" fmla="*/ 93195 h 824818"/>
                  <a:gd name="connsiteX4" fmla="*/ 1297500 w 1351088"/>
                  <a:gd name="connsiteY4" fmla="*/ 88317 h 824818"/>
                  <a:gd name="connsiteX5" fmla="*/ 1236028 w 1351088"/>
                  <a:gd name="connsiteY5" fmla="*/ 151652 h 824818"/>
                  <a:gd name="connsiteX6" fmla="*/ 1289368 w 1351088"/>
                  <a:gd name="connsiteY6" fmla="*/ 334532 h 824818"/>
                  <a:gd name="connsiteX7" fmla="*/ 1236028 w 1351088"/>
                  <a:gd name="connsiteY7" fmla="*/ 441212 h 824818"/>
                  <a:gd name="connsiteX8" fmla="*/ 1327468 w 1351088"/>
                  <a:gd name="connsiteY8" fmla="*/ 555512 h 824818"/>
                  <a:gd name="connsiteX9" fmla="*/ 1236028 w 1351088"/>
                  <a:gd name="connsiteY9" fmla="*/ 669812 h 824818"/>
                  <a:gd name="connsiteX10" fmla="*/ 1351088 w 1351088"/>
                  <a:gd name="connsiteY10" fmla="*/ 753492 h 824818"/>
                  <a:gd name="connsiteX11" fmla="*/ 1307958 w 1351088"/>
                  <a:gd name="connsiteY11" fmla="*/ 768306 h 824818"/>
                  <a:gd name="connsiteX12" fmla="*/ 697578 w 1351088"/>
                  <a:gd name="connsiteY12" fmla="*/ 728372 h 824818"/>
                  <a:gd name="connsiteX13" fmla="*/ 0 w 1351088"/>
                  <a:gd name="connsiteY13" fmla="*/ 728372 h 824818"/>
                  <a:gd name="connsiteX0" fmla="*/ 0 w 1351088"/>
                  <a:gd name="connsiteY0" fmla="*/ 728372 h 778665"/>
                  <a:gd name="connsiteX1" fmla="*/ 0 w 1351088"/>
                  <a:gd name="connsiteY1" fmla="*/ 46844 h 778665"/>
                  <a:gd name="connsiteX2" fmla="*/ 697578 w 1351088"/>
                  <a:gd name="connsiteY2" fmla="*/ 46844 h 778665"/>
                  <a:gd name="connsiteX3" fmla="*/ 1264359 w 1351088"/>
                  <a:gd name="connsiteY3" fmla="*/ 93195 h 778665"/>
                  <a:gd name="connsiteX4" fmla="*/ 1297500 w 1351088"/>
                  <a:gd name="connsiteY4" fmla="*/ 88317 h 778665"/>
                  <a:gd name="connsiteX5" fmla="*/ 1236028 w 1351088"/>
                  <a:gd name="connsiteY5" fmla="*/ 151652 h 778665"/>
                  <a:gd name="connsiteX6" fmla="*/ 1289368 w 1351088"/>
                  <a:gd name="connsiteY6" fmla="*/ 334532 h 778665"/>
                  <a:gd name="connsiteX7" fmla="*/ 1236028 w 1351088"/>
                  <a:gd name="connsiteY7" fmla="*/ 441212 h 778665"/>
                  <a:gd name="connsiteX8" fmla="*/ 1327468 w 1351088"/>
                  <a:gd name="connsiteY8" fmla="*/ 555512 h 778665"/>
                  <a:gd name="connsiteX9" fmla="*/ 1236028 w 1351088"/>
                  <a:gd name="connsiteY9" fmla="*/ 669812 h 778665"/>
                  <a:gd name="connsiteX10" fmla="*/ 1351088 w 1351088"/>
                  <a:gd name="connsiteY10" fmla="*/ 753492 h 778665"/>
                  <a:gd name="connsiteX11" fmla="*/ 1307958 w 1351088"/>
                  <a:gd name="connsiteY11" fmla="*/ 768306 h 778665"/>
                  <a:gd name="connsiteX12" fmla="*/ 697578 w 1351088"/>
                  <a:gd name="connsiteY12" fmla="*/ 728372 h 778665"/>
                  <a:gd name="connsiteX13" fmla="*/ 173057 w 1351088"/>
                  <a:gd name="connsiteY13" fmla="*/ 698051 h 778665"/>
                  <a:gd name="connsiteX14" fmla="*/ 0 w 1351088"/>
                  <a:gd name="connsiteY14" fmla="*/ 728372 h 77866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261503 w 1351088"/>
                  <a:gd name="connsiteY13" fmla="*/ 654400 h 775215"/>
                  <a:gd name="connsiteX14" fmla="*/ 0 w 1351088"/>
                  <a:gd name="connsiteY14" fmla="*/ 728372 h 77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51088" h="775215">
                    <a:moveTo>
                      <a:pt x="0" y="728372"/>
                    </a:moveTo>
                    <a:lnTo>
                      <a:pt x="0" y="46844"/>
                    </a:lnTo>
                    <a:cubicBezTo>
                      <a:pt x="1608" y="-110576"/>
                      <a:pt x="465052" y="209112"/>
                      <a:pt x="697578" y="46844"/>
                    </a:cubicBezTo>
                    <a:cubicBezTo>
                      <a:pt x="886505" y="-85000"/>
                      <a:pt x="1075432" y="104525"/>
                      <a:pt x="1264359" y="93195"/>
                    </a:cubicBezTo>
                    <a:lnTo>
                      <a:pt x="1297500" y="88317"/>
                    </a:lnTo>
                    <a:lnTo>
                      <a:pt x="1236028" y="151652"/>
                    </a:lnTo>
                    <a:lnTo>
                      <a:pt x="1289368" y="334532"/>
                    </a:lnTo>
                    <a:lnTo>
                      <a:pt x="1236028" y="441212"/>
                    </a:lnTo>
                    <a:lnTo>
                      <a:pt x="1327468" y="555512"/>
                    </a:lnTo>
                    <a:lnTo>
                      <a:pt x="1236028" y="669812"/>
                    </a:lnTo>
                    <a:lnTo>
                      <a:pt x="1351088" y="753492"/>
                    </a:lnTo>
                    <a:lnTo>
                      <a:pt x="1307958" y="768306"/>
                    </a:lnTo>
                    <a:cubicBezTo>
                      <a:pt x="1104498" y="817113"/>
                      <a:pt x="901038" y="586388"/>
                      <a:pt x="697578" y="728372"/>
                    </a:cubicBezTo>
                    <a:cubicBezTo>
                      <a:pt x="508427" y="736872"/>
                      <a:pt x="377766" y="654400"/>
                      <a:pt x="261503" y="654400"/>
                    </a:cubicBezTo>
                    <a:cubicBezTo>
                      <a:pt x="145240" y="654400"/>
                      <a:pt x="28842" y="857115"/>
                      <a:pt x="0" y="72837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EAAA8EFD-5D9F-ECE7-E18A-33349CE2479E}"/>
                  </a:ext>
                </a:extLst>
              </p:cNvPr>
              <p:cNvSpPr/>
              <p:nvPr/>
            </p:nvSpPr>
            <p:spPr bwMode="auto">
              <a:xfrm rot="5400000">
                <a:off x="4175889" y="5077339"/>
                <a:ext cx="373163" cy="380613"/>
              </a:xfrm>
              <a:custGeom>
                <a:avLst/>
                <a:gdLst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824818"/>
                  <a:gd name="connsiteX1" fmla="*/ 0 w 1351088"/>
                  <a:gd name="connsiteY1" fmla="*/ 46844 h 824818"/>
                  <a:gd name="connsiteX2" fmla="*/ 697578 w 1351088"/>
                  <a:gd name="connsiteY2" fmla="*/ 46844 h 824818"/>
                  <a:gd name="connsiteX3" fmla="*/ 1264359 w 1351088"/>
                  <a:gd name="connsiteY3" fmla="*/ 93195 h 824818"/>
                  <a:gd name="connsiteX4" fmla="*/ 1297500 w 1351088"/>
                  <a:gd name="connsiteY4" fmla="*/ 88317 h 824818"/>
                  <a:gd name="connsiteX5" fmla="*/ 1236028 w 1351088"/>
                  <a:gd name="connsiteY5" fmla="*/ 151652 h 824818"/>
                  <a:gd name="connsiteX6" fmla="*/ 1289368 w 1351088"/>
                  <a:gd name="connsiteY6" fmla="*/ 334532 h 824818"/>
                  <a:gd name="connsiteX7" fmla="*/ 1236028 w 1351088"/>
                  <a:gd name="connsiteY7" fmla="*/ 441212 h 824818"/>
                  <a:gd name="connsiteX8" fmla="*/ 1327468 w 1351088"/>
                  <a:gd name="connsiteY8" fmla="*/ 555512 h 824818"/>
                  <a:gd name="connsiteX9" fmla="*/ 1236028 w 1351088"/>
                  <a:gd name="connsiteY9" fmla="*/ 669812 h 824818"/>
                  <a:gd name="connsiteX10" fmla="*/ 1351088 w 1351088"/>
                  <a:gd name="connsiteY10" fmla="*/ 753492 h 824818"/>
                  <a:gd name="connsiteX11" fmla="*/ 1307958 w 1351088"/>
                  <a:gd name="connsiteY11" fmla="*/ 768306 h 824818"/>
                  <a:gd name="connsiteX12" fmla="*/ 697578 w 1351088"/>
                  <a:gd name="connsiteY12" fmla="*/ 728372 h 824818"/>
                  <a:gd name="connsiteX13" fmla="*/ 0 w 1351088"/>
                  <a:gd name="connsiteY13" fmla="*/ 728372 h 824818"/>
                  <a:gd name="connsiteX0" fmla="*/ 0 w 1351088"/>
                  <a:gd name="connsiteY0" fmla="*/ 728372 h 778665"/>
                  <a:gd name="connsiteX1" fmla="*/ 0 w 1351088"/>
                  <a:gd name="connsiteY1" fmla="*/ 46844 h 778665"/>
                  <a:gd name="connsiteX2" fmla="*/ 697578 w 1351088"/>
                  <a:gd name="connsiteY2" fmla="*/ 46844 h 778665"/>
                  <a:gd name="connsiteX3" fmla="*/ 1264359 w 1351088"/>
                  <a:gd name="connsiteY3" fmla="*/ 93195 h 778665"/>
                  <a:gd name="connsiteX4" fmla="*/ 1297500 w 1351088"/>
                  <a:gd name="connsiteY4" fmla="*/ 88317 h 778665"/>
                  <a:gd name="connsiteX5" fmla="*/ 1236028 w 1351088"/>
                  <a:gd name="connsiteY5" fmla="*/ 151652 h 778665"/>
                  <a:gd name="connsiteX6" fmla="*/ 1289368 w 1351088"/>
                  <a:gd name="connsiteY6" fmla="*/ 334532 h 778665"/>
                  <a:gd name="connsiteX7" fmla="*/ 1236028 w 1351088"/>
                  <a:gd name="connsiteY7" fmla="*/ 441212 h 778665"/>
                  <a:gd name="connsiteX8" fmla="*/ 1327468 w 1351088"/>
                  <a:gd name="connsiteY8" fmla="*/ 555512 h 778665"/>
                  <a:gd name="connsiteX9" fmla="*/ 1236028 w 1351088"/>
                  <a:gd name="connsiteY9" fmla="*/ 669812 h 778665"/>
                  <a:gd name="connsiteX10" fmla="*/ 1351088 w 1351088"/>
                  <a:gd name="connsiteY10" fmla="*/ 753492 h 778665"/>
                  <a:gd name="connsiteX11" fmla="*/ 1307958 w 1351088"/>
                  <a:gd name="connsiteY11" fmla="*/ 768306 h 778665"/>
                  <a:gd name="connsiteX12" fmla="*/ 697578 w 1351088"/>
                  <a:gd name="connsiteY12" fmla="*/ 728372 h 778665"/>
                  <a:gd name="connsiteX13" fmla="*/ 173057 w 1351088"/>
                  <a:gd name="connsiteY13" fmla="*/ 698051 h 778665"/>
                  <a:gd name="connsiteX14" fmla="*/ 0 w 1351088"/>
                  <a:gd name="connsiteY14" fmla="*/ 728372 h 77866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261503 w 1351088"/>
                  <a:gd name="connsiteY13" fmla="*/ 654400 h 775215"/>
                  <a:gd name="connsiteX14" fmla="*/ 0 w 1351088"/>
                  <a:gd name="connsiteY14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44648 w 1351088"/>
                  <a:gd name="connsiteY5" fmla="*/ 190453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261503 w 1351088"/>
                  <a:gd name="connsiteY13" fmla="*/ 654400 h 775215"/>
                  <a:gd name="connsiteX14" fmla="*/ 0 w 1351088"/>
                  <a:gd name="connsiteY14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44648 w 1351088"/>
                  <a:gd name="connsiteY4" fmla="*/ 190453 h 775215"/>
                  <a:gd name="connsiteX5" fmla="*/ 1289368 w 1351088"/>
                  <a:gd name="connsiteY5" fmla="*/ 334532 h 775215"/>
                  <a:gd name="connsiteX6" fmla="*/ 1236028 w 1351088"/>
                  <a:gd name="connsiteY6" fmla="*/ 441212 h 775215"/>
                  <a:gd name="connsiteX7" fmla="*/ 1327468 w 1351088"/>
                  <a:gd name="connsiteY7" fmla="*/ 555512 h 775215"/>
                  <a:gd name="connsiteX8" fmla="*/ 1236028 w 1351088"/>
                  <a:gd name="connsiteY8" fmla="*/ 669812 h 775215"/>
                  <a:gd name="connsiteX9" fmla="*/ 1351088 w 1351088"/>
                  <a:gd name="connsiteY9" fmla="*/ 753492 h 775215"/>
                  <a:gd name="connsiteX10" fmla="*/ 1307958 w 1351088"/>
                  <a:gd name="connsiteY10" fmla="*/ 768306 h 775215"/>
                  <a:gd name="connsiteX11" fmla="*/ 697578 w 1351088"/>
                  <a:gd name="connsiteY11" fmla="*/ 728372 h 775215"/>
                  <a:gd name="connsiteX12" fmla="*/ 261503 w 1351088"/>
                  <a:gd name="connsiteY12" fmla="*/ 654400 h 775215"/>
                  <a:gd name="connsiteX13" fmla="*/ 0 w 1351088"/>
                  <a:gd name="connsiteY13" fmla="*/ 728372 h 77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51088" h="775215">
                    <a:moveTo>
                      <a:pt x="0" y="728372"/>
                    </a:moveTo>
                    <a:lnTo>
                      <a:pt x="0" y="46844"/>
                    </a:lnTo>
                    <a:cubicBezTo>
                      <a:pt x="1608" y="-110576"/>
                      <a:pt x="465052" y="209112"/>
                      <a:pt x="697578" y="46844"/>
                    </a:cubicBezTo>
                    <a:cubicBezTo>
                      <a:pt x="886505" y="-85000"/>
                      <a:pt x="1075432" y="104525"/>
                      <a:pt x="1264359" y="93195"/>
                    </a:cubicBezTo>
                    <a:lnTo>
                      <a:pt x="1244648" y="190453"/>
                    </a:lnTo>
                    <a:lnTo>
                      <a:pt x="1289368" y="334532"/>
                    </a:lnTo>
                    <a:lnTo>
                      <a:pt x="1236028" y="441212"/>
                    </a:lnTo>
                    <a:lnTo>
                      <a:pt x="1327468" y="555512"/>
                    </a:lnTo>
                    <a:lnTo>
                      <a:pt x="1236028" y="669812"/>
                    </a:lnTo>
                    <a:lnTo>
                      <a:pt x="1351088" y="753492"/>
                    </a:lnTo>
                    <a:lnTo>
                      <a:pt x="1307958" y="768306"/>
                    </a:lnTo>
                    <a:cubicBezTo>
                      <a:pt x="1104498" y="817113"/>
                      <a:pt x="901038" y="586388"/>
                      <a:pt x="697578" y="728372"/>
                    </a:cubicBezTo>
                    <a:cubicBezTo>
                      <a:pt x="508427" y="736872"/>
                      <a:pt x="377766" y="654400"/>
                      <a:pt x="261503" y="654400"/>
                    </a:cubicBezTo>
                    <a:cubicBezTo>
                      <a:pt x="145240" y="654400"/>
                      <a:pt x="28842" y="857115"/>
                      <a:pt x="0" y="72837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8A4A5458-BB28-3555-7430-6B6BCF11AFE3}"/>
                  </a:ext>
                </a:extLst>
              </p:cNvPr>
              <p:cNvSpPr/>
              <p:nvPr/>
            </p:nvSpPr>
            <p:spPr bwMode="auto">
              <a:xfrm rot="5400000">
                <a:off x="4331252" y="5099776"/>
                <a:ext cx="481536" cy="380613"/>
              </a:xfrm>
              <a:custGeom>
                <a:avLst/>
                <a:gdLst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824818"/>
                  <a:gd name="connsiteX1" fmla="*/ 0 w 1351088"/>
                  <a:gd name="connsiteY1" fmla="*/ 46844 h 824818"/>
                  <a:gd name="connsiteX2" fmla="*/ 697578 w 1351088"/>
                  <a:gd name="connsiteY2" fmla="*/ 46844 h 824818"/>
                  <a:gd name="connsiteX3" fmla="*/ 1264359 w 1351088"/>
                  <a:gd name="connsiteY3" fmla="*/ 93195 h 824818"/>
                  <a:gd name="connsiteX4" fmla="*/ 1297500 w 1351088"/>
                  <a:gd name="connsiteY4" fmla="*/ 88317 h 824818"/>
                  <a:gd name="connsiteX5" fmla="*/ 1236028 w 1351088"/>
                  <a:gd name="connsiteY5" fmla="*/ 151652 h 824818"/>
                  <a:gd name="connsiteX6" fmla="*/ 1289368 w 1351088"/>
                  <a:gd name="connsiteY6" fmla="*/ 334532 h 824818"/>
                  <a:gd name="connsiteX7" fmla="*/ 1236028 w 1351088"/>
                  <a:gd name="connsiteY7" fmla="*/ 441212 h 824818"/>
                  <a:gd name="connsiteX8" fmla="*/ 1327468 w 1351088"/>
                  <a:gd name="connsiteY8" fmla="*/ 555512 h 824818"/>
                  <a:gd name="connsiteX9" fmla="*/ 1236028 w 1351088"/>
                  <a:gd name="connsiteY9" fmla="*/ 669812 h 824818"/>
                  <a:gd name="connsiteX10" fmla="*/ 1351088 w 1351088"/>
                  <a:gd name="connsiteY10" fmla="*/ 753492 h 824818"/>
                  <a:gd name="connsiteX11" fmla="*/ 1307958 w 1351088"/>
                  <a:gd name="connsiteY11" fmla="*/ 768306 h 824818"/>
                  <a:gd name="connsiteX12" fmla="*/ 697578 w 1351088"/>
                  <a:gd name="connsiteY12" fmla="*/ 728372 h 824818"/>
                  <a:gd name="connsiteX13" fmla="*/ 0 w 1351088"/>
                  <a:gd name="connsiteY13" fmla="*/ 728372 h 824818"/>
                  <a:gd name="connsiteX0" fmla="*/ 0 w 1351088"/>
                  <a:gd name="connsiteY0" fmla="*/ 728372 h 778665"/>
                  <a:gd name="connsiteX1" fmla="*/ 0 w 1351088"/>
                  <a:gd name="connsiteY1" fmla="*/ 46844 h 778665"/>
                  <a:gd name="connsiteX2" fmla="*/ 697578 w 1351088"/>
                  <a:gd name="connsiteY2" fmla="*/ 46844 h 778665"/>
                  <a:gd name="connsiteX3" fmla="*/ 1264359 w 1351088"/>
                  <a:gd name="connsiteY3" fmla="*/ 93195 h 778665"/>
                  <a:gd name="connsiteX4" fmla="*/ 1297500 w 1351088"/>
                  <a:gd name="connsiteY4" fmla="*/ 88317 h 778665"/>
                  <a:gd name="connsiteX5" fmla="*/ 1236028 w 1351088"/>
                  <a:gd name="connsiteY5" fmla="*/ 151652 h 778665"/>
                  <a:gd name="connsiteX6" fmla="*/ 1289368 w 1351088"/>
                  <a:gd name="connsiteY6" fmla="*/ 334532 h 778665"/>
                  <a:gd name="connsiteX7" fmla="*/ 1236028 w 1351088"/>
                  <a:gd name="connsiteY7" fmla="*/ 441212 h 778665"/>
                  <a:gd name="connsiteX8" fmla="*/ 1327468 w 1351088"/>
                  <a:gd name="connsiteY8" fmla="*/ 555512 h 778665"/>
                  <a:gd name="connsiteX9" fmla="*/ 1236028 w 1351088"/>
                  <a:gd name="connsiteY9" fmla="*/ 669812 h 778665"/>
                  <a:gd name="connsiteX10" fmla="*/ 1351088 w 1351088"/>
                  <a:gd name="connsiteY10" fmla="*/ 753492 h 778665"/>
                  <a:gd name="connsiteX11" fmla="*/ 1307958 w 1351088"/>
                  <a:gd name="connsiteY11" fmla="*/ 768306 h 778665"/>
                  <a:gd name="connsiteX12" fmla="*/ 697578 w 1351088"/>
                  <a:gd name="connsiteY12" fmla="*/ 728372 h 778665"/>
                  <a:gd name="connsiteX13" fmla="*/ 173057 w 1351088"/>
                  <a:gd name="connsiteY13" fmla="*/ 698051 h 778665"/>
                  <a:gd name="connsiteX14" fmla="*/ 0 w 1351088"/>
                  <a:gd name="connsiteY14" fmla="*/ 728372 h 77866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261503 w 1351088"/>
                  <a:gd name="connsiteY13" fmla="*/ 654400 h 775215"/>
                  <a:gd name="connsiteX14" fmla="*/ 0 w 1351088"/>
                  <a:gd name="connsiteY14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44648 w 1351088"/>
                  <a:gd name="connsiteY5" fmla="*/ 190453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261503 w 1351088"/>
                  <a:gd name="connsiteY13" fmla="*/ 654400 h 775215"/>
                  <a:gd name="connsiteX14" fmla="*/ 0 w 1351088"/>
                  <a:gd name="connsiteY14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44648 w 1351088"/>
                  <a:gd name="connsiteY4" fmla="*/ 190453 h 775215"/>
                  <a:gd name="connsiteX5" fmla="*/ 1289368 w 1351088"/>
                  <a:gd name="connsiteY5" fmla="*/ 334532 h 775215"/>
                  <a:gd name="connsiteX6" fmla="*/ 1236028 w 1351088"/>
                  <a:gd name="connsiteY6" fmla="*/ 441212 h 775215"/>
                  <a:gd name="connsiteX7" fmla="*/ 1327468 w 1351088"/>
                  <a:gd name="connsiteY7" fmla="*/ 555512 h 775215"/>
                  <a:gd name="connsiteX8" fmla="*/ 1236028 w 1351088"/>
                  <a:gd name="connsiteY8" fmla="*/ 669812 h 775215"/>
                  <a:gd name="connsiteX9" fmla="*/ 1351088 w 1351088"/>
                  <a:gd name="connsiteY9" fmla="*/ 753492 h 775215"/>
                  <a:gd name="connsiteX10" fmla="*/ 1307958 w 1351088"/>
                  <a:gd name="connsiteY10" fmla="*/ 768306 h 775215"/>
                  <a:gd name="connsiteX11" fmla="*/ 697578 w 1351088"/>
                  <a:gd name="connsiteY11" fmla="*/ 728372 h 775215"/>
                  <a:gd name="connsiteX12" fmla="*/ 261503 w 1351088"/>
                  <a:gd name="connsiteY12" fmla="*/ 654400 h 775215"/>
                  <a:gd name="connsiteX13" fmla="*/ 0 w 1351088"/>
                  <a:gd name="connsiteY13" fmla="*/ 728372 h 77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51088" h="775215">
                    <a:moveTo>
                      <a:pt x="0" y="728372"/>
                    </a:moveTo>
                    <a:lnTo>
                      <a:pt x="0" y="46844"/>
                    </a:lnTo>
                    <a:cubicBezTo>
                      <a:pt x="1608" y="-110576"/>
                      <a:pt x="465052" y="209112"/>
                      <a:pt x="697578" y="46844"/>
                    </a:cubicBezTo>
                    <a:cubicBezTo>
                      <a:pt x="886505" y="-85000"/>
                      <a:pt x="1075432" y="104525"/>
                      <a:pt x="1264359" y="93195"/>
                    </a:cubicBezTo>
                    <a:lnTo>
                      <a:pt x="1244648" y="190453"/>
                    </a:lnTo>
                    <a:lnTo>
                      <a:pt x="1289368" y="334532"/>
                    </a:lnTo>
                    <a:lnTo>
                      <a:pt x="1236028" y="441212"/>
                    </a:lnTo>
                    <a:lnTo>
                      <a:pt x="1327468" y="555512"/>
                    </a:lnTo>
                    <a:lnTo>
                      <a:pt x="1236028" y="669812"/>
                    </a:lnTo>
                    <a:lnTo>
                      <a:pt x="1351088" y="753492"/>
                    </a:lnTo>
                    <a:lnTo>
                      <a:pt x="1307958" y="768306"/>
                    </a:lnTo>
                    <a:cubicBezTo>
                      <a:pt x="1104498" y="817113"/>
                      <a:pt x="901038" y="586388"/>
                      <a:pt x="697578" y="728372"/>
                    </a:cubicBezTo>
                    <a:cubicBezTo>
                      <a:pt x="508427" y="736872"/>
                      <a:pt x="377766" y="654400"/>
                      <a:pt x="261503" y="654400"/>
                    </a:cubicBezTo>
                    <a:cubicBezTo>
                      <a:pt x="145240" y="654400"/>
                      <a:pt x="28842" y="857115"/>
                      <a:pt x="0" y="72837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楕円 172">
                <a:extLst>
                  <a:ext uri="{FF2B5EF4-FFF2-40B4-BE49-F238E27FC236}">
                    <a16:creationId xmlns:a16="http://schemas.microsoft.com/office/drawing/2014/main" id="{A3A3E625-DC7B-75C9-0871-7003BC05CDF7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楕円 172">
                <a:extLst>
                  <a:ext uri="{FF2B5EF4-FFF2-40B4-BE49-F238E27FC236}">
                    <a16:creationId xmlns:a16="http://schemas.microsoft.com/office/drawing/2014/main" id="{90C8A9CF-4926-2582-83A7-CBCF691BF5EC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4CD5435B-D050-BAE8-3A5F-7DB08D50C1AC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F7FABC7A-5518-1DAC-5EE4-520631CF3549}"/>
                  </a:ext>
                </a:extLst>
              </p:cNvPr>
              <p:cNvSpPr/>
              <p:nvPr/>
            </p:nvSpPr>
            <p:spPr bwMode="auto">
              <a:xfrm>
                <a:off x="5189147" y="6213744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楕円 172">
                <a:extLst>
                  <a:ext uri="{FF2B5EF4-FFF2-40B4-BE49-F238E27FC236}">
                    <a16:creationId xmlns:a16="http://schemas.microsoft.com/office/drawing/2014/main" id="{BA9869DA-5D5C-8DBE-DD43-B5A0267F5DFA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9DC49-239C-5EE9-0FB9-503CF62E6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70F392-7E77-0F5E-CC09-6F2D866405AE}"/>
              </a:ext>
            </a:extLst>
          </p:cNvPr>
          <p:cNvSpPr txBox="1"/>
          <p:nvPr/>
        </p:nvSpPr>
        <p:spPr>
          <a:xfrm>
            <a:off x="568950" y="521084"/>
            <a:ext cx="5675096" cy="5576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トイレットペーパーは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561A654-BB15-9776-F382-D9837E7B6542}"/>
              </a:ext>
            </a:extLst>
          </p:cNvPr>
          <p:cNvSpPr txBox="1"/>
          <p:nvPr/>
        </p:nvSpPr>
        <p:spPr>
          <a:xfrm>
            <a:off x="568950" y="1348246"/>
            <a:ext cx="5675096" cy="17174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少しずつ流す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CAC2C54-77E2-53CE-8B9E-634C2DDB5600}"/>
              </a:ext>
            </a:extLst>
          </p:cNvPr>
          <p:cNvSpPr txBox="1"/>
          <p:nvPr/>
        </p:nvSpPr>
        <p:spPr>
          <a:xfrm>
            <a:off x="386070" y="8148355"/>
            <a:ext cx="6040856" cy="138928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トイレ詰まり発生時は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管理者へ連絡してください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D520056-16B2-DF9D-57C5-404897E8D779}"/>
              </a:ext>
            </a:extLst>
          </p:cNvPr>
          <p:cNvGrpSpPr/>
          <p:nvPr/>
        </p:nvGrpSpPr>
        <p:grpSpPr>
          <a:xfrm>
            <a:off x="1050198" y="3654659"/>
            <a:ext cx="4757604" cy="3904770"/>
            <a:chOff x="1307595" y="638690"/>
            <a:chExt cx="3863288" cy="3170767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2837FB7-2904-0FD8-E1B7-7982EDB85872}"/>
                </a:ext>
              </a:extLst>
            </p:cNvPr>
            <p:cNvSpPr/>
            <p:nvPr/>
          </p:nvSpPr>
          <p:spPr bwMode="auto">
            <a:xfrm>
              <a:off x="1307595" y="844627"/>
              <a:ext cx="3863288" cy="2909158"/>
            </a:xfrm>
            <a:prstGeom prst="ellipse">
              <a:avLst/>
            </a:prstGeom>
            <a:solidFill>
              <a:srgbClr val="FFFF0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2AC9C88-E14F-A277-698B-52624A925EAE}"/>
                </a:ext>
              </a:extLst>
            </p:cNvPr>
            <p:cNvGrpSpPr/>
            <p:nvPr/>
          </p:nvGrpSpPr>
          <p:grpSpPr>
            <a:xfrm>
              <a:off x="1829762" y="638690"/>
              <a:ext cx="2951236" cy="3170767"/>
              <a:chOff x="549324" y="4708882"/>
              <a:chExt cx="1425909" cy="1531977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E8990974-7DCA-4910-7A6E-0F41FB3506CE}"/>
                  </a:ext>
                </a:extLst>
              </p:cNvPr>
              <p:cNvSpPr/>
              <p:nvPr/>
            </p:nvSpPr>
            <p:spPr bwMode="auto">
              <a:xfrm flipH="1">
                <a:off x="1706717" y="4708882"/>
                <a:ext cx="197555" cy="223121"/>
              </a:xfrm>
              <a:custGeom>
                <a:avLst/>
                <a:gdLst>
                  <a:gd name="connsiteX0" fmla="*/ 258154 w 522456"/>
                  <a:gd name="connsiteY0" fmla="*/ 0 h 590067"/>
                  <a:gd name="connsiteX1" fmla="*/ 264301 w 522456"/>
                  <a:gd name="connsiteY1" fmla="*/ 0 h 590067"/>
                  <a:gd name="connsiteX2" fmla="*/ 522455 w 522456"/>
                  <a:gd name="connsiteY2" fmla="*/ 258154 h 590067"/>
                  <a:gd name="connsiteX3" fmla="*/ 522456 w 522456"/>
                  <a:gd name="connsiteY3" fmla="*/ 290874 h 590067"/>
                  <a:gd name="connsiteX4" fmla="*/ 374939 w 522456"/>
                  <a:gd name="connsiteY4" fmla="*/ 290874 h 590067"/>
                  <a:gd name="connsiteX5" fmla="*/ 374939 w 522456"/>
                  <a:gd name="connsiteY5" fmla="*/ 258154 h 590067"/>
                  <a:gd name="connsiteX6" fmla="*/ 264301 w 522456"/>
                  <a:gd name="connsiteY6" fmla="*/ 147516 h 590067"/>
                  <a:gd name="connsiteX7" fmla="*/ 258154 w 522456"/>
                  <a:gd name="connsiteY7" fmla="*/ 147517 h 590067"/>
                  <a:gd name="connsiteX8" fmla="*/ 147516 w 522456"/>
                  <a:gd name="connsiteY8" fmla="*/ 258155 h 590067"/>
                  <a:gd name="connsiteX9" fmla="*/ 147517 w 522456"/>
                  <a:gd name="connsiteY9" fmla="*/ 590067 h 590067"/>
                  <a:gd name="connsiteX10" fmla="*/ 0 w 522456"/>
                  <a:gd name="connsiteY10" fmla="*/ 590067 h 590067"/>
                  <a:gd name="connsiteX11" fmla="*/ 0 w 522456"/>
                  <a:gd name="connsiteY11" fmla="*/ 258154 h 590067"/>
                  <a:gd name="connsiteX12" fmla="*/ 258154 w 522456"/>
                  <a:gd name="connsiteY12" fmla="*/ 0 h 590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22456" h="590067">
                    <a:moveTo>
                      <a:pt x="258154" y="0"/>
                    </a:moveTo>
                    <a:lnTo>
                      <a:pt x="264301" y="0"/>
                    </a:lnTo>
                    <a:cubicBezTo>
                      <a:pt x="406876" y="0"/>
                      <a:pt x="522455" y="115579"/>
                      <a:pt x="522455" y="258154"/>
                    </a:cubicBezTo>
                    <a:lnTo>
                      <a:pt x="522456" y="290874"/>
                    </a:lnTo>
                    <a:lnTo>
                      <a:pt x="374939" y="290874"/>
                    </a:lnTo>
                    <a:lnTo>
                      <a:pt x="374939" y="258154"/>
                    </a:lnTo>
                    <a:cubicBezTo>
                      <a:pt x="374939" y="197050"/>
                      <a:pt x="325405" y="147516"/>
                      <a:pt x="264301" y="147516"/>
                    </a:cubicBezTo>
                    <a:lnTo>
                      <a:pt x="258154" y="147517"/>
                    </a:lnTo>
                    <a:cubicBezTo>
                      <a:pt x="197050" y="147517"/>
                      <a:pt x="147516" y="197051"/>
                      <a:pt x="147516" y="258155"/>
                    </a:cubicBezTo>
                    <a:cubicBezTo>
                      <a:pt x="147516" y="368792"/>
                      <a:pt x="147517" y="479430"/>
                      <a:pt x="147517" y="590067"/>
                    </a:cubicBezTo>
                    <a:lnTo>
                      <a:pt x="0" y="590067"/>
                    </a:lnTo>
                    <a:lnTo>
                      <a:pt x="0" y="258154"/>
                    </a:lnTo>
                    <a:cubicBezTo>
                      <a:pt x="0" y="115579"/>
                      <a:pt x="115579" y="0"/>
                      <a:pt x="258154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D0FA574-9CC2-6636-7D6A-85EB33B021A4}"/>
                  </a:ext>
                </a:extLst>
              </p:cNvPr>
              <p:cNvSpPr/>
              <p:nvPr/>
            </p:nvSpPr>
            <p:spPr bwMode="auto">
              <a:xfrm>
                <a:off x="1389509" y="4985267"/>
                <a:ext cx="574769" cy="1044843"/>
              </a:xfrm>
              <a:custGeom>
                <a:avLst/>
                <a:gdLst>
                  <a:gd name="connsiteX0" fmla="*/ 52930 w 574769"/>
                  <a:gd name="connsiteY0" fmla="*/ 0 h 1044843"/>
                  <a:gd name="connsiteX1" fmla="*/ 521839 w 574769"/>
                  <a:gd name="connsiteY1" fmla="*/ 0 h 1044843"/>
                  <a:gd name="connsiteX2" fmla="*/ 574769 w 574769"/>
                  <a:gd name="connsiteY2" fmla="*/ 52930 h 1044843"/>
                  <a:gd name="connsiteX3" fmla="*/ 574769 w 574769"/>
                  <a:gd name="connsiteY3" fmla="*/ 181520 h 1044843"/>
                  <a:gd name="connsiteX4" fmla="*/ 574769 w 574769"/>
                  <a:gd name="connsiteY4" fmla="*/ 723537 h 1044843"/>
                  <a:gd name="connsiteX5" fmla="*/ 574769 w 574769"/>
                  <a:gd name="connsiteY5" fmla="*/ 929998 h 1044843"/>
                  <a:gd name="connsiteX6" fmla="*/ 459924 w 574769"/>
                  <a:gd name="connsiteY6" fmla="*/ 1044843 h 1044843"/>
                  <a:gd name="connsiteX7" fmla="*/ 114845 w 574769"/>
                  <a:gd name="connsiteY7" fmla="*/ 1044843 h 1044843"/>
                  <a:gd name="connsiteX8" fmla="*/ 0 w 574769"/>
                  <a:gd name="connsiteY8" fmla="*/ 929998 h 1044843"/>
                  <a:gd name="connsiteX9" fmla="*/ 0 w 574769"/>
                  <a:gd name="connsiteY9" fmla="*/ 723537 h 1044843"/>
                  <a:gd name="connsiteX10" fmla="*/ 0 w 574769"/>
                  <a:gd name="connsiteY10" fmla="*/ 181520 h 1044843"/>
                  <a:gd name="connsiteX11" fmla="*/ 0 w 574769"/>
                  <a:gd name="connsiteY11" fmla="*/ 52930 h 1044843"/>
                  <a:gd name="connsiteX12" fmla="*/ 52930 w 574769"/>
                  <a:gd name="connsiteY12" fmla="*/ 0 h 104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4769" h="1044843">
                    <a:moveTo>
                      <a:pt x="52930" y="0"/>
                    </a:moveTo>
                    <a:lnTo>
                      <a:pt x="521839" y="0"/>
                    </a:lnTo>
                    <a:cubicBezTo>
                      <a:pt x="551071" y="0"/>
                      <a:pt x="574769" y="23698"/>
                      <a:pt x="574769" y="52930"/>
                    </a:cubicBezTo>
                    <a:lnTo>
                      <a:pt x="574769" y="181520"/>
                    </a:lnTo>
                    <a:lnTo>
                      <a:pt x="574769" y="723537"/>
                    </a:lnTo>
                    <a:lnTo>
                      <a:pt x="574769" y="929998"/>
                    </a:lnTo>
                    <a:cubicBezTo>
                      <a:pt x="574769" y="993425"/>
                      <a:pt x="523351" y="1044843"/>
                      <a:pt x="459924" y="1044843"/>
                    </a:cubicBezTo>
                    <a:lnTo>
                      <a:pt x="114845" y="1044843"/>
                    </a:lnTo>
                    <a:cubicBezTo>
                      <a:pt x="51418" y="1044843"/>
                      <a:pt x="0" y="993425"/>
                      <a:pt x="0" y="929998"/>
                    </a:cubicBezTo>
                    <a:lnTo>
                      <a:pt x="0" y="723537"/>
                    </a:lnTo>
                    <a:lnTo>
                      <a:pt x="0" y="181520"/>
                    </a:lnTo>
                    <a:lnTo>
                      <a:pt x="0" y="52930"/>
                    </a:lnTo>
                    <a:cubicBezTo>
                      <a:pt x="0" y="23698"/>
                      <a:pt x="23698" y="0"/>
                      <a:pt x="529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7EA13DE5-3EE9-6651-A0AF-486A58E54823}"/>
                  </a:ext>
                </a:extLst>
              </p:cNvPr>
              <p:cNvGrpSpPr/>
              <p:nvPr/>
            </p:nvGrpSpPr>
            <p:grpSpPr>
              <a:xfrm>
                <a:off x="549324" y="5373282"/>
                <a:ext cx="991704" cy="867577"/>
                <a:chOff x="3962400" y="3340100"/>
                <a:chExt cx="1892300" cy="1655452"/>
              </a:xfrm>
            </p:grpSpPr>
            <p:sp>
              <p:nvSpPr>
                <p:cNvPr id="28" name="フリーフォーム 75">
                  <a:extLst>
                    <a:ext uri="{FF2B5EF4-FFF2-40B4-BE49-F238E27FC236}">
                      <a16:creationId xmlns:a16="http://schemas.microsoft.com/office/drawing/2014/main" id="{D08E4401-1850-E685-62FF-9D9B30BB6A72}"/>
                    </a:ext>
                  </a:extLst>
                </p:cNvPr>
                <p:cNvSpPr/>
                <p:nvPr/>
              </p:nvSpPr>
              <p:spPr>
                <a:xfrm flipV="1">
                  <a:off x="4094480" y="3688079"/>
                  <a:ext cx="1628140" cy="1307473"/>
                </a:xfrm>
                <a:custGeom>
                  <a:avLst/>
                  <a:gdLst>
                    <a:gd name="connsiteX0" fmla="*/ 358916 w 1628140"/>
                    <a:gd name="connsiteY0" fmla="*/ 1219563 h 1220173"/>
                    <a:gd name="connsiteX1" fmla="*/ 814070 w 1628140"/>
                    <a:gd name="connsiteY1" fmla="*/ 1196167 h 1220173"/>
                    <a:gd name="connsiteX2" fmla="*/ 1628140 w 1628140"/>
                    <a:gd name="connsiteY2" fmla="*/ 940850 h 1220173"/>
                    <a:gd name="connsiteX3" fmla="*/ 1269224 w 1628140"/>
                    <a:gd name="connsiteY3" fmla="*/ 347615 h 1220173"/>
                    <a:gd name="connsiteX4" fmla="*/ 1133718 w 1628140"/>
                    <a:gd name="connsiteY4" fmla="*/ 282978 h 1220173"/>
                    <a:gd name="connsiteX5" fmla="*/ 1224882 w 1628140"/>
                    <a:gd name="connsiteY5" fmla="*/ 261335 h 1220173"/>
                    <a:gd name="connsiteX6" fmla="*/ 1422400 w 1628140"/>
                    <a:gd name="connsiteY6" fmla="*/ 124127 h 1220173"/>
                    <a:gd name="connsiteX7" fmla="*/ 740805 w 1628140"/>
                    <a:gd name="connsiteY7" fmla="*/ 0 h 1220173"/>
                    <a:gd name="connsiteX8" fmla="*/ 73660 w 1628140"/>
                    <a:gd name="connsiteY8" fmla="*/ 124127 h 1220173"/>
                    <a:gd name="connsiteX9" fmla="*/ 370984 w 1628140"/>
                    <a:gd name="connsiteY9" fmla="*/ 285029 h 1220173"/>
                    <a:gd name="connsiteX10" fmla="*/ 460736 w 1628140"/>
                    <a:gd name="connsiteY10" fmla="*/ 299046 h 1220173"/>
                    <a:gd name="connsiteX11" fmla="*/ 358916 w 1628140"/>
                    <a:gd name="connsiteY11" fmla="*/ 347615 h 1220173"/>
                    <a:gd name="connsiteX12" fmla="*/ 0 w 1628140"/>
                    <a:gd name="connsiteY12" fmla="*/ 940850 h 1220173"/>
                    <a:gd name="connsiteX13" fmla="*/ 358916 w 1628140"/>
                    <a:gd name="connsiteY13" fmla="*/ 1219563 h 1220173"/>
                    <a:gd name="connsiteX0" fmla="*/ 358916 w 1628140"/>
                    <a:gd name="connsiteY0" fmla="*/ 1219563 h 1220173"/>
                    <a:gd name="connsiteX1" fmla="*/ 814070 w 1628140"/>
                    <a:gd name="connsiteY1" fmla="*/ 1196167 h 1220173"/>
                    <a:gd name="connsiteX2" fmla="*/ 1628140 w 1628140"/>
                    <a:gd name="connsiteY2" fmla="*/ 940850 h 1220173"/>
                    <a:gd name="connsiteX3" fmla="*/ 1269224 w 1628140"/>
                    <a:gd name="connsiteY3" fmla="*/ 347615 h 1220173"/>
                    <a:gd name="connsiteX4" fmla="*/ 1224882 w 1628140"/>
                    <a:gd name="connsiteY4" fmla="*/ 261335 h 1220173"/>
                    <a:gd name="connsiteX5" fmla="*/ 1422400 w 1628140"/>
                    <a:gd name="connsiteY5" fmla="*/ 124127 h 1220173"/>
                    <a:gd name="connsiteX6" fmla="*/ 740805 w 1628140"/>
                    <a:gd name="connsiteY6" fmla="*/ 0 h 1220173"/>
                    <a:gd name="connsiteX7" fmla="*/ 73660 w 1628140"/>
                    <a:gd name="connsiteY7" fmla="*/ 124127 h 1220173"/>
                    <a:gd name="connsiteX8" fmla="*/ 370984 w 1628140"/>
                    <a:gd name="connsiteY8" fmla="*/ 285029 h 1220173"/>
                    <a:gd name="connsiteX9" fmla="*/ 460736 w 1628140"/>
                    <a:gd name="connsiteY9" fmla="*/ 299046 h 1220173"/>
                    <a:gd name="connsiteX10" fmla="*/ 358916 w 1628140"/>
                    <a:gd name="connsiteY10" fmla="*/ 347615 h 1220173"/>
                    <a:gd name="connsiteX11" fmla="*/ 0 w 1628140"/>
                    <a:gd name="connsiteY11" fmla="*/ 940850 h 1220173"/>
                    <a:gd name="connsiteX12" fmla="*/ 358916 w 1628140"/>
                    <a:gd name="connsiteY12" fmla="*/ 1219563 h 1220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28140" h="1220173">
                      <a:moveTo>
                        <a:pt x="358916" y="1219563"/>
                      </a:moveTo>
                      <a:cubicBezTo>
                        <a:pt x="488843" y="1215826"/>
                        <a:pt x="645471" y="1196167"/>
                        <a:pt x="814070" y="1196167"/>
                      </a:cubicBezTo>
                      <a:cubicBezTo>
                        <a:pt x="1263668" y="1196167"/>
                        <a:pt x="1628140" y="1335964"/>
                        <a:pt x="1628140" y="940850"/>
                      </a:cubicBezTo>
                      <a:cubicBezTo>
                        <a:pt x="1628140" y="693904"/>
                        <a:pt x="1485768" y="476181"/>
                        <a:pt x="1269224" y="347615"/>
                      </a:cubicBezTo>
                      <a:lnTo>
                        <a:pt x="1224882" y="261335"/>
                      </a:lnTo>
                      <a:cubicBezTo>
                        <a:pt x="1346919" y="226220"/>
                        <a:pt x="1422400" y="177710"/>
                        <a:pt x="1422400" y="124127"/>
                      </a:cubicBezTo>
                      <a:cubicBezTo>
                        <a:pt x="1422400" y="16960"/>
                        <a:pt x="1113249" y="0"/>
                        <a:pt x="740805" y="0"/>
                      </a:cubicBezTo>
                      <a:cubicBezTo>
                        <a:pt x="368361" y="0"/>
                        <a:pt x="73660" y="16960"/>
                        <a:pt x="73660" y="124127"/>
                      </a:cubicBezTo>
                      <a:cubicBezTo>
                        <a:pt x="73660" y="191106"/>
                        <a:pt x="191600" y="250159"/>
                        <a:pt x="370984" y="285029"/>
                      </a:cubicBezTo>
                      <a:lnTo>
                        <a:pt x="460736" y="299046"/>
                      </a:lnTo>
                      <a:lnTo>
                        <a:pt x="358916" y="347615"/>
                      </a:lnTo>
                      <a:cubicBezTo>
                        <a:pt x="142372" y="476181"/>
                        <a:pt x="0" y="693904"/>
                        <a:pt x="0" y="940850"/>
                      </a:cubicBezTo>
                      <a:cubicBezTo>
                        <a:pt x="0" y="1187796"/>
                        <a:pt x="142372" y="1225793"/>
                        <a:pt x="358916" y="12195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円/楕円 76">
                  <a:extLst>
                    <a:ext uri="{FF2B5EF4-FFF2-40B4-BE49-F238E27FC236}">
                      <a16:creationId xmlns:a16="http://schemas.microsoft.com/office/drawing/2014/main" id="{8BDA7138-DAB2-2B6B-FC9A-803297D563E7}"/>
                    </a:ext>
                  </a:extLst>
                </p:cNvPr>
                <p:cNvSpPr/>
                <p:nvPr/>
              </p:nvSpPr>
              <p:spPr>
                <a:xfrm>
                  <a:off x="4003040" y="3365193"/>
                  <a:ext cx="1811020" cy="902007"/>
                </a:xfrm>
                <a:prstGeom prst="ellipse">
                  <a:avLst/>
                </a:prstGeom>
                <a:solidFill>
                  <a:schemeClr val="bg1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円/楕円 77">
                  <a:extLst>
                    <a:ext uri="{FF2B5EF4-FFF2-40B4-BE49-F238E27FC236}">
                      <a16:creationId xmlns:a16="http://schemas.microsoft.com/office/drawing/2014/main" id="{00B3DF1F-BFEC-31DC-0DB2-2EEB9CF65699}"/>
                    </a:ext>
                  </a:extLst>
                </p:cNvPr>
                <p:cNvSpPr/>
                <p:nvPr/>
              </p:nvSpPr>
              <p:spPr>
                <a:xfrm>
                  <a:off x="4003040" y="3365193"/>
                  <a:ext cx="1811020" cy="7786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  <a:shade val="30000"/>
                        <a:satMod val="115000"/>
                      </a:sysClr>
                    </a:gs>
                    <a:gs pos="50000">
                      <a:sysClr val="window" lastClr="FFFFFF">
                        <a:lumMod val="85000"/>
                        <a:shade val="67500"/>
                        <a:satMod val="115000"/>
                      </a:sysClr>
                    </a:gs>
                    <a:gs pos="100000">
                      <a:sysClr val="window" lastClr="FFFFFF">
                        <a:lumMod val="85000"/>
                        <a:shade val="100000"/>
                        <a:satMod val="115000"/>
                      </a:sysClr>
                    </a:gs>
                  </a:gsLst>
                  <a:lin ang="5400000" scaled="1"/>
                  <a:tileRect/>
                </a:gra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フリーフォーム 78">
                  <a:extLst>
                    <a:ext uri="{FF2B5EF4-FFF2-40B4-BE49-F238E27FC236}">
                      <a16:creationId xmlns:a16="http://schemas.microsoft.com/office/drawing/2014/main" id="{6FF74B97-24CB-3F8B-B12D-A19130E78FA5}"/>
                    </a:ext>
                  </a:extLst>
                </p:cNvPr>
                <p:cNvSpPr/>
                <p:nvPr/>
              </p:nvSpPr>
              <p:spPr>
                <a:xfrm>
                  <a:off x="3962400" y="3340100"/>
                  <a:ext cx="1892300" cy="813611"/>
                </a:xfrm>
                <a:custGeom>
                  <a:avLst/>
                  <a:gdLst>
                    <a:gd name="connsiteX0" fmla="*/ 946150 w 1892300"/>
                    <a:gd name="connsiteY0" fmla="*/ 132847 h 1168400"/>
                    <a:gd name="connsiteX1" fmla="*/ 238760 w 1892300"/>
                    <a:gd name="connsiteY1" fmla="*/ 537594 h 1168400"/>
                    <a:gd name="connsiteX2" fmla="*/ 946150 w 1892300"/>
                    <a:gd name="connsiteY2" fmla="*/ 942341 h 1168400"/>
                    <a:gd name="connsiteX3" fmla="*/ 1653540 w 1892300"/>
                    <a:gd name="connsiteY3" fmla="*/ 537594 h 1168400"/>
                    <a:gd name="connsiteX4" fmla="*/ 946150 w 1892300"/>
                    <a:gd name="connsiteY4" fmla="*/ 132847 h 1168400"/>
                    <a:gd name="connsiteX5" fmla="*/ 946150 w 1892300"/>
                    <a:gd name="connsiteY5" fmla="*/ 0 h 1168400"/>
                    <a:gd name="connsiteX6" fmla="*/ 1892300 w 1892300"/>
                    <a:gd name="connsiteY6" fmla="*/ 584200 h 1168400"/>
                    <a:gd name="connsiteX7" fmla="*/ 946150 w 1892300"/>
                    <a:gd name="connsiteY7" fmla="*/ 1168400 h 1168400"/>
                    <a:gd name="connsiteX8" fmla="*/ 0 w 1892300"/>
                    <a:gd name="connsiteY8" fmla="*/ 584200 h 1168400"/>
                    <a:gd name="connsiteX9" fmla="*/ 946150 w 1892300"/>
                    <a:gd name="connsiteY9" fmla="*/ 0 h 1168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2300" h="1168400">
                      <a:moveTo>
                        <a:pt x="946150" y="132847"/>
                      </a:moveTo>
                      <a:cubicBezTo>
                        <a:pt x="555469" y="132847"/>
                        <a:pt x="238760" y="314058"/>
                        <a:pt x="238760" y="537594"/>
                      </a:cubicBezTo>
                      <a:cubicBezTo>
                        <a:pt x="238760" y="761130"/>
                        <a:pt x="555469" y="942341"/>
                        <a:pt x="946150" y="942341"/>
                      </a:cubicBezTo>
                      <a:cubicBezTo>
                        <a:pt x="1336831" y="942341"/>
                        <a:pt x="1653540" y="761130"/>
                        <a:pt x="1653540" y="537594"/>
                      </a:cubicBezTo>
                      <a:cubicBezTo>
                        <a:pt x="1653540" y="314058"/>
                        <a:pt x="1336831" y="132847"/>
                        <a:pt x="946150" y="132847"/>
                      </a:cubicBezTo>
                      <a:close/>
                      <a:moveTo>
                        <a:pt x="946150" y="0"/>
                      </a:moveTo>
                      <a:cubicBezTo>
                        <a:pt x="1468694" y="0"/>
                        <a:pt x="1892300" y="261555"/>
                        <a:pt x="1892300" y="584200"/>
                      </a:cubicBezTo>
                      <a:cubicBezTo>
                        <a:pt x="1892300" y="906845"/>
                        <a:pt x="1468694" y="1168400"/>
                        <a:pt x="946150" y="1168400"/>
                      </a:cubicBezTo>
                      <a:cubicBezTo>
                        <a:pt x="423606" y="1168400"/>
                        <a:pt x="0" y="906845"/>
                        <a:pt x="0" y="584200"/>
                      </a:cubicBezTo>
                      <a:cubicBezTo>
                        <a:pt x="0" y="261555"/>
                        <a:pt x="423606" y="0"/>
                        <a:pt x="946150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65878F4F-469A-04C3-7AFF-1F0757786C41}"/>
                  </a:ext>
                </a:extLst>
              </p:cNvPr>
              <p:cNvSpPr/>
              <p:nvPr/>
            </p:nvSpPr>
            <p:spPr bwMode="auto">
              <a:xfrm>
                <a:off x="1377067" y="4917759"/>
                <a:ext cx="598166" cy="135015"/>
              </a:xfrm>
              <a:prstGeom prst="round2SameRect">
                <a:avLst/>
              </a:prstGeom>
              <a:solidFill>
                <a:schemeClr val="bg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601ACD3-672E-9E4B-D868-3F4CF38248F4}"/>
                </a:ext>
              </a:extLst>
            </p:cNvPr>
            <p:cNvSpPr/>
            <p:nvPr/>
          </p:nvSpPr>
          <p:spPr bwMode="auto">
            <a:xfrm rot="5400000">
              <a:off x="2365099" y="2549490"/>
              <a:ext cx="1351088" cy="775215"/>
            </a:xfrm>
            <a:custGeom>
              <a:avLst/>
              <a:gdLst>
                <a:gd name="connsiteX0" fmla="*/ 0 w 1351088"/>
                <a:gd name="connsiteY0" fmla="*/ 728372 h 775215"/>
                <a:gd name="connsiteX1" fmla="*/ 0 w 1351088"/>
                <a:gd name="connsiteY1" fmla="*/ 46844 h 775215"/>
                <a:gd name="connsiteX2" fmla="*/ 697578 w 1351088"/>
                <a:gd name="connsiteY2" fmla="*/ 46844 h 775215"/>
                <a:gd name="connsiteX3" fmla="*/ 1264359 w 1351088"/>
                <a:gd name="connsiteY3" fmla="*/ 93195 h 775215"/>
                <a:gd name="connsiteX4" fmla="*/ 1297500 w 1351088"/>
                <a:gd name="connsiteY4" fmla="*/ 88317 h 775215"/>
                <a:gd name="connsiteX5" fmla="*/ 1236028 w 1351088"/>
                <a:gd name="connsiteY5" fmla="*/ 151652 h 775215"/>
                <a:gd name="connsiteX6" fmla="*/ 1289368 w 1351088"/>
                <a:gd name="connsiteY6" fmla="*/ 334532 h 775215"/>
                <a:gd name="connsiteX7" fmla="*/ 1236028 w 1351088"/>
                <a:gd name="connsiteY7" fmla="*/ 441212 h 775215"/>
                <a:gd name="connsiteX8" fmla="*/ 1327468 w 1351088"/>
                <a:gd name="connsiteY8" fmla="*/ 555512 h 775215"/>
                <a:gd name="connsiteX9" fmla="*/ 1236028 w 1351088"/>
                <a:gd name="connsiteY9" fmla="*/ 669812 h 775215"/>
                <a:gd name="connsiteX10" fmla="*/ 1351088 w 1351088"/>
                <a:gd name="connsiteY10" fmla="*/ 753492 h 775215"/>
                <a:gd name="connsiteX11" fmla="*/ 1307958 w 1351088"/>
                <a:gd name="connsiteY11" fmla="*/ 768306 h 775215"/>
                <a:gd name="connsiteX12" fmla="*/ 697578 w 1351088"/>
                <a:gd name="connsiteY12" fmla="*/ 728372 h 775215"/>
                <a:gd name="connsiteX13" fmla="*/ 0 w 1351088"/>
                <a:gd name="connsiteY13" fmla="*/ 728372 h 77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51088" h="775215">
                  <a:moveTo>
                    <a:pt x="0" y="728372"/>
                  </a:moveTo>
                  <a:lnTo>
                    <a:pt x="0" y="46844"/>
                  </a:lnTo>
                  <a:cubicBezTo>
                    <a:pt x="232526" y="-115425"/>
                    <a:pt x="465052" y="209112"/>
                    <a:pt x="697578" y="46844"/>
                  </a:cubicBezTo>
                  <a:cubicBezTo>
                    <a:pt x="886505" y="-85000"/>
                    <a:pt x="1075432" y="104525"/>
                    <a:pt x="1264359" y="93195"/>
                  </a:cubicBezTo>
                  <a:lnTo>
                    <a:pt x="1297500" y="88317"/>
                  </a:lnTo>
                  <a:lnTo>
                    <a:pt x="1236028" y="151652"/>
                  </a:lnTo>
                  <a:lnTo>
                    <a:pt x="1289368" y="334532"/>
                  </a:lnTo>
                  <a:lnTo>
                    <a:pt x="1236028" y="441212"/>
                  </a:lnTo>
                  <a:lnTo>
                    <a:pt x="1327468" y="555512"/>
                  </a:lnTo>
                  <a:lnTo>
                    <a:pt x="1236028" y="669812"/>
                  </a:lnTo>
                  <a:lnTo>
                    <a:pt x="1351088" y="753492"/>
                  </a:lnTo>
                  <a:lnTo>
                    <a:pt x="1307958" y="768306"/>
                  </a:lnTo>
                  <a:cubicBezTo>
                    <a:pt x="1104498" y="817113"/>
                    <a:pt x="901038" y="586388"/>
                    <a:pt x="697578" y="728372"/>
                  </a:cubicBezTo>
                  <a:cubicBezTo>
                    <a:pt x="465052" y="890641"/>
                    <a:pt x="232526" y="566104"/>
                    <a:pt x="0" y="728372"/>
                  </a:cubicBezTo>
                  <a:close/>
                </a:path>
              </a:pathLst>
            </a:custGeom>
            <a:solidFill>
              <a:schemeClr val="bg1"/>
            </a:solidFill>
            <a:ln w="571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53C9D9A-5951-A14D-FC4C-F3E3C105569C}"/>
                </a:ext>
              </a:extLst>
            </p:cNvPr>
            <p:cNvSpPr/>
            <p:nvPr/>
          </p:nvSpPr>
          <p:spPr bwMode="auto">
            <a:xfrm rot="9000000">
              <a:off x="1530184" y="2206780"/>
              <a:ext cx="1581856" cy="806174"/>
            </a:xfrm>
            <a:custGeom>
              <a:avLst/>
              <a:gdLst>
                <a:gd name="connsiteX0" fmla="*/ 0 w 1351088"/>
                <a:gd name="connsiteY0" fmla="*/ 728372 h 775215"/>
                <a:gd name="connsiteX1" fmla="*/ 0 w 1351088"/>
                <a:gd name="connsiteY1" fmla="*/ 46844 h 775215"/>
                <a:gd name="connsiteX2" fmla="*/ 697578 w 1351088"/>
                <a:gd name="connsiteY2" fmla="*/ 46844 h 775215"/>
                <a:gd name="connsiteX3" fmla="*/ 1264359 w 1351088"/>
                <a:gd name="connsiteY3" fmla="*/ 93195 h 775215"/>
                <a:gd name="connsiteX4" fmla="*/ 1297500 w 1351088"/>
                <a:gd name="connsiteY4" fmla="*/ 88317 h 775215"/>
                <a:gd name="connsiteX5" fmla="*/ 1236028 w 1351088"/>
                <a:gd name="connsiteY5" fmla="*/ 151652 h 775215"/>
                <a:gd name="connsiteX6" fmla="*/ 1289368 w 1351088"/>
                <a:gd name="connsiteY6" fmla="*/ 334532 h 775215"/>
                <a:gd name="connsiteX7" fmla="*/ 1236028 w 1351088"/>
                <a:gd name="connsiteY7" fmla="*/ 441212 h 775215"/>
                <a:gd name="connsiteX8" fmla="*/ 1327468 w 1351088"/>
                <a:gd name="connsiteY8" fmla="*/ 555512 h 775215"/>
                <a:gd name="connsiteX9" fmla="*/ 1236028 w 1351088"/>
                <a:gd name="connsiteY9" fmla="*/ 669812 h 775215"/>
                <a:gd name="connsiteX10" fmla="*/ 1351088 w 1351088"/>
                <a:gd name="connsiteY10" fmla="*/ 753492 h 775215"/>
                <a:gd name="connsiteX11" fmla="*/ 1307958 w 1351088"/>
                <a:gd name="connsiteY11" fmla="*/ 768306 h 775215"/>
                <a:gd name="connsiteX12" fmla="*/ 697578 w 1351088"/>
                <a:gd name="connsiteY12" fmla="*/ 728372 h 775215"/>
                <a:gd name="connsiteX13" fmla="*/ 0 w 1351088"/>
                <a:gd name="connsiteY13" fmla="*/ 728372 h 775215"/>
                <a:gd name="connsiteX0" fmla="*/ 230768 w 1581856"/>
                <a:gd name="connsiteY0" fmla="*/ 730266 h 777109"/>
                <a:gd name="connsiteX1" fmla="*/ 0 w 1581856"/>
                <a:gd name="connsiteY1" fmla="*/ 82681 h 777109"/>
                <a:gd name="connsiteX2" fmla="*/ 928346 w 1581856"/>
                <a:gd name="connsiteY2" fmla="*/ 48738 h 777109"/>
                <a:gd name="connsiteX3" fmla="*/ 1495127 w 1581856"/>
                <a:gd name="connsiteY3" fmla="*/ 95089 h 777109"/>
                <a:gd name="connsiteX4" fmla="*/ 1528268 w 1581856"/>
                <a:gd name="connsiteY4" fmla="*/ 90211 h 777109"/>
                <a:gd name="connsiteX5" fmla="*/ 1466796 w 1581856"/>
                <a:gd name="connsiteY5" fmla="*/ 153546 h 777109"/>
                <a:gd name="connsiteX6" fmla="*/ 1520136 w 1581856"/>
                <a:gd name="connsiteY6" fmla="*/ 336426 h 777109"/>
                <a:gd name="connsiteX7" fmla="*/ 1466796 w 1581856"/>
                <a:gd name="connsiteY7" fmla="*/ 443106 h 777109"/>
                <a:gd name="connsiteX8" fmla="*/ 1558236 w 1581856"/>
                <a:gd name="connsiteY8" fmla="*/ 557406 h 777109"/>
                <a:gd name="connsiteX9" fmla="*/ 1466796 w 1581856"/>
                <a:gd name="connsiteY9" fmla="*/ 671706 h 777109"/>
                <a:gd name="connsiteX10" fmla="*/ 1581856 w 1581856"/>
                <a:gd name="connsiteY10" fmla="*/ 755386 h 777109"/>
                <a:gd name="connsiteX11" fmla="*/ 1538726 w 1581856"/>
                <a:gd name="connsiteY11" fmla="*/ 770200 h 777109"/>
                <a:gd name="connsiteX12" fmla="*/ 928346 w 1581856"/>
                <a:gd name="connsiteY12" fmla="*/ 730266 h 777109"/>
                <a:gd name="connsiteX13" fmla="*/ 230768 w 1581856"/>
                <a:gd name="connsiteY13" fmla="*/ 730266 h 777109"/>
                <a:gd name="connsiteX0" fmla="*/ 230768 w 1581856"/>
                <a:gd name="connsiteY0" fmla="*/ 709161 h 756004"/>
                <a:gd name="connsiteX1" fmla="*/ 0 w 1581856"/>
                <a:gd name="connsiteY1" fmla="*/ 61576 h 756004"/>
                <a:gd name="connsiteX2" fmla="*/ 950659 w 1581856"/>
                <a:gd name="connsiteY2" fmla="*/ 110905 h 756004"/>
                <a:gd name="connsiteX3" fmla="*/ 1495127 w 1581856"/>
                <a:gd name="connsiteY3" fmla="*/ 73984 h 756004"/>
                <a:gd name="connsiteX4" fmla="*/ 1528268 w 1581856"/>
                <a:gd name="connsiteY4" fmla="*/ 69106 h 756004"/>
                <a:gd name="connsiteX5" fmla="*/ 1466796 w 1581856"/>
                <a:gd name="connsiteY5" fmla="*/ 132441 h 756004"/>
                <a:gd name="connsiteX6" fmla="*/ 1520136 w 1581856"/>
                <a:gd name="connsiteY6" fmla="*/ 315321 h 756004"/>
                <a:gd name="connsiteX7" fmla="*/ 1466796 w 1581856"/>
                <a:gd name="connsiteY7" fmla="*/ 422001 h 756004"/>
                <a:gd name="connsiteX8" fmla="*/ 1558236 w 1581856"/>
                <a:gd name="connsiteY8" fmla="*/ 536301 h 756004"/>
                <a:gd name="connsiteX9" fmla="*/ 1466796 w 1581856"/>
                <a:gd name="connsiteY9" fmla="*/ 650601 h 756004"/>
                <a:gd name="connsiteX10" fmla="*/ 1581856 w 1581856"/>
                <a:gd name="connsiteY10" fmla="*/ 734281 h 756004"/>
                <a:gd name="connsiteX11" fmla="*/ 1538726 w 1581856"/>
                <a:gd name="connsiteY11" fmla="*/ 749095 h 756004"/>
                <a:gd name="connsiteX12" fmla="*/ 928346 w 1581856"/>
                <a:gd name="connsiteY12" fmla="*/ 709161 h 756004"/>
                <a:gd name="connsiteX13" fmla="*/ 230768 w 1581856"/>
                <a:gd name="connsiteY13" fmla="*/ 709161 h 756004"/>
                <a:gd name="connsiteX0" fmla="*/ 230768 w 1581856"/>
                <a:gd name="connsiteY0" fmla="*/ 759331 h 806174"/>
                <a:gd name="connsiteX1" fmla="*/ 0 w 1581856"/>
                <a:gd name="connsiteY1" fmla="*/ 111746 h 806174"/>
                <a:gd name="connsiteX2" fmla="*/ 950659 w 1581856"/>
                <a:gd name="connsiteY2" fmla="*/ 161075 h 806174"/>
                <a:gd name="connsiteX3" fmla="*/ 1495127 w 1581856"/>
                <a:gd name="connsiteY3" fmla="*/ 124154 h 806174"/>
                <a:gd name="connsiteX4" fmla="*/ 1528268 w 1581856"/>
                <a:gd name="connsiteY4" fmla="*/ 119276 h 806174"/>
                <a:gd name="connsiteX5" fmla="*/ 1466796 w 1581856"/>
                <a:gd name="connsiteY5" fmla="*/ 182611 h 806174"/>
                <a:gd name="connsiteX6" fmla="*/ 1520136 w 1581856"/>
                <a:gd name="connsiteY6" fmla="*/ 365491 h 806174"/>
                <a:gd name="connsiteX7" fmla="*/ 1466796 w 1581856"/>
                <a:gd name="connsiteY7" fmla="*/ 472171 h 806174"/>
                <a:gd name="connsiteX8" fmla="*/ 1558236 w 1581856"/>
                <a:gd name="connsiteY8" fmla="*/ 586471 h 806174"/>
                <a:gd name="connsiteX9" fmla="*/ 1466796 w 1581856"/>
                <a:gd name="connsiteY9" fmla="*/ 700771 h 806174"/>
                <a:gd name="connsiteX10" fmla="*/ 1581856 w 1581856"/>
                <a:gd name="connsiteY10" fmla="*/ 784451 h 806174"/>
                <a:gd name="connsiteX11" fmla="*/ 1538726 w 1581856"/>
                <a:gd name="connsiteY11" fmla="*/ 799265 h 806174"/>
                <a:gd name="connsiteX12" fmla="*/ 928346 w 1581856"/>
                <a:gd name="connsiteY12" fmla="*/ 759331 h 806174"/>
                <a:gd name="connsiteX13" fmla="*/ 230768 w 1581856"/>
                <a:gd name="connsiteY13" fmla="*/ 759331 h 806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1856" h="806174">
                  <a:moveTo>
                    <a:pt x="230768" y="759331"/>
                  </a:moveTo>
                  <a:cubicBezTo>
                    <a:pt x="230768" y="532155"/>
                    <a:pt x="0" y="338922"/>
                    <a:pt x="0" y="111746"/>
                  </a:cubicBezTo>
                  <a:cubicBezTo>
                    <a:pt x="232526" y="-50523"/>
                    <a:pt x="665486" y="-37746"/>
                    <a:pt x="950659" y="161075"/>
                  </a:cubicBezTo>
                  <a:cubicBezTo>
                    <a:pt x="1155078" y="303595"/>
                    <a:pt x="1306200" y="135484"/>
                    <a:pt x="1495127" y="124154"/>
                  </a:cubicBezTo>
                  <a:lnTo>
                    <a:pt x="1528268" y="119276"/>
                  </a:lnTo>
                  <a:lnTo>
                    <a:pt x="1466796" y="182611"/>
                  </a:lnTo>
                  <a:lnTo>
                    <a:pt x="1520136" y="365491"/>
                  </a:lnTo>
                  <a:lnTo>
                    <a:pt x="1466796" y="472171"/>
                  </a:lnTo>
                  <a:lnTo>
                    <a:pt x="1558236" y="586471"/>
                  </a:lnTo>
                  <a:lnTo>
                    <a:pt x="1466796" y="700771"/>
                  </a:lnTo>
                  <a:lnTo>
                    <a:pt x="1581856" y="784451"/>
                  </a:lnTo>
                  <a:lnTo>
                    <a:pt x="1538726" y="799265"/>
                  </a:lnTo>
                  <a:cubicBezTo>
                    <a:pt x="1335266" y="848072"/>
                    <a:pt x="1131806" y="617347"/>
                    <a:pt x="928346" y="759331"/>
                  </a:cubicBezTo>
                  <a:cubicBezTo>
                    <a:pt x="695820" y="921600"/>
                    <a:pt x="463294" y="597063"/>
                    <a:pt x="230768" y="759331"/>
                  </a:cubicBezTo>
                  <a:close/>
                </a:path>
              </a:pathLst>
            </a:custGeom>
            <a:solidFill>
              <a:schemeClr val="bg1"/>
            </a:solidFill>
            <a:ln w="571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B5F2C7D-7F07-AC64-E1C5-7E159600AF3F}"/>
                </a:ext>
              </a:extLst>
            </p:cNvPr>
            <p:cNvSpPr/>
            <p:nvPr/>
          </p:nvSpPr>
          <p:spPr bwMode="auto">
            <a:xfrm rot="5203689" flipV="1">
              <a:off x="2117893" y="2425120"/>
              <a:ext cx="1104562" cy="662909"/>
            </a:xfrm>
            <a:custGeom>
              <a:avLst/>
              <a:gdLst>
                <a:gd name="connsiteX0" fmla="*/ 0 w 1351088"/>
                <a:gd name="connsiteY0" fmla="*/ 728372 h 775215"/>
                <a:gd name="connsiteX1" fmla="*/ 0 w 1351088"/>
                <a:gd name="connsiteY1" fmla="*/ 46844 h 775215"/>
                <a:gd name="connsiteX2" fmla="*/ 697578 w 1351088"/>
                <a:gd name="connsiteY2" fmla="*/ 46844 h 775215"/>
                <a:gd name="connsiteX3" fmla="*/ 1264359 w 1351088"/>
                <a:gd name="connsiteY3" fmla="*/ 93195 h 775215"/>
                <a:gd name="connsiteX4" fmla="*/ 1297500 w 1351088"/>
                <a:gd name="connsiteY4" fmla="*/ 88317 h 775215"/>
                <a:gd name="connsiteX5" fmla="*/ 1236028 w 1351088"/>
                <a:gd name="connsiteY5" fmla="*/ 151652 h 775215"/>
                <a:gd name="connsiteX6" fmla="*/ 1289368 w 1351088"/>
                <a:gd name="connsiteY6" fmla="*/ 334532 h 775215"/>
                <a:gd name="connsiteX7" fmla="*/ 1236028 w 1351088"/>
                <a:gd name="connsiteY7" fmla="*/ 441212 h 775215"/>
                <a:gd name="connsiteX8" fmla="*/ 1327468 w 1351088"/>
                <a:gd name="connsiteY8" fmla="*/ 555512 h 775215"/>
                <a:gd name="connsiteX9" fmla="*/ 1236028 w 1351088"/>
                <a:gd name="connsiteY9" fmla="*/ 669812 h 775215"/>
                <a:gd name="connsiteX10" fmla="*/ 1351088 w 1351088"/>
                <a:gd name="connsiteY10" fmla="*/ 753492 h 775215"/>
                <a:gd name="connsiteX11" fmla="*/ 1307958 w 1351088"/>
                <a:gd name="connsiteY11" fmla="*/ 768306 h 775215"/>
                <a:gd name="connsiteX12" fmla="*/ 697578 w 1351088"/>
                <a:gd name="connsiteY12" fmla="*/ 728372 h 775215"/>
                <a:gd name="connsiteX13" fmla="*/ 0 w 1351088"/>
                <a:gd name="connsiteY13" fmla="*/ 728372 h 775215"/>
                <a:gd name="connsiteX0" fmla="*/ 230768 w 1581856"/>
                <a:gd name="connsiteY0" fmla="*/ 730266 h 777109"/>
                <a:gd name="connsiteX1" fmla="*/ 0 w 1581856"/>
                <a:gd name="connsiteY1" fmla="*/ 82681 h 777109"/>
                <a:gd name="connsiteX2" fmla="*/ 928346 w 1581856"/>
                <a:gd name="connsiteY2" fmla="*/ 48738 h 777109"/>
                <a:gd name="connsiteX3" fmla="*/ 1495127 w 1581856"/>
                <a:gd name="connsiteY3" fmla="*/ 95089 h 777109"/>
                <a:gd name="connsiteX4" fmla="*/ 1528268 w 1581856"/>
                <a:gd name="connsiteY4" fmla="*/ 90211 h 777109"/>
                <a:gd name="connsiteX5" fmla="*/ 1466796 w 1581856"/>
                <a:gd name="connsiteY5" fmla="*/ 153546 h 777109"/>
                <a:gd name="connsiteX6" fmla="*/ 1520136 w 1581856"/>
                <a:gd name="connsiteY6" fmla="*/ 336426 h 777109"/>
                <a:gd name="connsiteX7" fmla="*/ 1466796 w 1581856"/>
                <a:gd name="connsiteY7" fmla="*/ 443106 h 777109"/>
                <a:gd name="connsiteX8" fmla="*/ 1558236 w 1581856"/>
                <a:gd name="connsiteY8" fmla="*/ 557406 h 777109"/>
                <a:gd name="connsiteX9" fmla="*/ 1466796 w 1581856"/>
                <a:gd name="connsiteY9" fmla="*/ 671706 h 777109"/>
                <a:gd name="connsiteX10" fmla="*/ 1581856 w 1581856"/>
                <a:gd name="connsiteY10" fmla="*/ 755386 h 777109"/>
                <a:gd name="connsiteX11" fmla="*/ 1538726 w 1581856"/>
                <a:gd name="connsiteY11" fmla="*/ 770200 h 777109"/>
                <a:gd name="connsiteX12" fmla="*/ 928346 w 1581856"/>
                <a:gd name="connsiteY12" fmla="*/ 730266 h 777109"/>
                <a:gd name="connsiteX13" fmla="*/ 230768 w 1581856"/>
                <a:gd name="connsiteY13" fmla="*/ 730266 h 777109"/>
                <a:gd name="connsiteX0" fmla="*/ 230768 w 1581856"/>
                <a:gd name="connsiteY0" fmla="*/ 709161 h 756004"/>
                <a:gd name="connsiteX1" fmla="*/ 0 w 1581856"/>
                <a:gd name="connsiteY1" fmla="*/ 61576 h 756004"/>
                <a:gd name="connsiteX2" fmla="*/ 950659 w 1581856"/>
                <a:gd name="connsiteY2" fmla="*/ 110905 h 756004"/>
                <a:gd name="connsiteX3" fmla="*/ 1495127 w 1581856"/>
                <a:gd name="connsiteY3" fmla="*/ 73984 h 756004"/>
                <a:gd name="connsiteX4" fmla="*/ 1528268 w 1581856"/>
                <a:gd name="connsiteY4" fmla="*/ 69106 h 756004"/>
                <a:gd name="connsiteX5" fmla="*/ 1466796 w 1581856"/>
                <a:gd name="connsiteY5" fmla="*/ 132441 h 756004"/>
                <a:gd name="connsiteX6" fmla="*/ 1520136 w 1581856"/>
                <a:gd name="connsiteY6" fmla="*/ 315321 h 756004"/>
                <a:gd name="connsiteX7" fmla="*/ 1466796 w 1581856"/>
                <a:gd name="connsiteY7" fmla="*/ 422001 h 756004"/>
                <a:gd name="connsiteX8" fmla="*/ 1558236 w 1581856"/>
                <a:gd name="connsiteY8" fmla="*/ 536301 h 756004"/>
                <a:gd name="connsiteX9" fmla="*/ 1466796 w 1581856"/>
                <a:gd name="connsiteY9" fmla="*/ 650601 h 756004"/>
                <a:gd name="connsiteX10" fmla="*/ 1581856 w 1581856"/>
                <a:gd name="connsiteY10" fmla="*/ 734281 h 756004"/>
                <a:gd name="connsiteX11" fmla="*/ 1538726 w 1581856"/>
                <a:gd name="connsiteY11" fmla="*/ 749095 h 756004"/>
                <a:gd name="connsiteX12" fmla="*/ 928346 w 1581856"/>
                <a:gd name="connsiteY12" fmla="*/ 709161 h 756004"/>
                <a:gd name="connsiteX13" fmla="*/ 230768 w 1581856"/>
                <a:gd name="connsiteY13" fmla="*/ 709161 h 756004"/>
                <a:gd name="connsiteX0" fmla="*/ 230768 w 1581856"/>
                <a:gd name="connsiteY0" fmla="*/ 759331 h 806174"/>
                <a:gd name="connsiteX1" fmla="*/ 0 w 1581856"/>
                <a:gd name="connsiteY1" fmla="*/ 111746 h 806174"/>
                <a:gd name="connsiteX2" fmla="*/ 950659 w 1581856"/>
                <a:gd name="connsiteY2" fmla="*/ 161075 h 806174"/>
                <a:gd name="connsiteX3" fmla="*/ 1495127 w 1581856"/>
                <a:gd name="connsiteY3" fmla="*/ 124154 h 806174"/>
                <a:gd name="connsiteX4" fmla="*/ 1528268 w 1581856"/>
                <a:gd name="connsiteY4" fmla="*/ 119276 h 806174"/>
                <a:gd name="connsiteX5" fmla="*/ 1466796 w 1581856"/>
                <a:gd name="connsiteY5" fmla="*/ 182611 h 806174"/>
                <a:gd name="connsiteX6" fmla="*/ 1520136 w 1581856"/>
                <a:gd name="connsiteY6" fmla="*/ 365491 h 806174"/>
                <a:gd name="connsiteX7" fmla="*/ 1466796 w 1581856"/>
                <a:gd name="connsiteY7" fmla="*/ 472171 h 806174"/>
                <a:gd name="connsiteX8" fmla="*/ 1558236 w 1581856"/>
                <a:gd name="connsiteY8" fmla="*/ 586471 h 806174"/>
                <a:gd name="connsiteX9" fmla="*/ 1466796 w 1581856"/>
                <a:gd name="connsiteY9" fmla="*/ 700771 h 806174"/>
                <a:gd name="connsiteX10" fmla="*/ 1581856 w 1581856"/>
                <a:gd name="connsiteY10" fmla="*/ 784451 h 806174"/>
                <a:gd name="connsiteX11" fmla="*/ 1538726 w 1581856"/>
                <a:gd name="connsiteY11" fmla="*/ 799265 h 806174"/>
                <a:gd name="connsiteX12" fmla="*/ 928346 w 1581856"/>
                <a:gd name="connsiteY12" fmla="*/ 759331 h 806174"/>
                <a:gd name="connsiteX13" fmla="*/ 230768 w 1581856"/>
                <a:gd name="connsiteY13" fmla="*/ 759331 h 806174"/>
                <a:gd name="connsiteX0" fmla="*/ 230768 w 1581856"/>
                <a:gd name="connsiteY0" fmla="*/ 759331 h 806174"/>
                <a:gd name="connsiteX1" fmla="*/ 0 w 1581856"/>
                <a:gd name="connsiteY1" fmla="*/ 111746 h 806174"/>
                <a:gd name="connsiteX2" fmla="*/ 950659 w 1581856"/>
                <a:gd name="connsiteY2" fmla="*/ 161075 h 806174"/>
                <a:gd name="connsiteX3" fmla="*/ 1495127 w 1581856"/>
                <a:gd name="connsiteY3" fmla="*/ 124154 h 806174"/>
                <a:gd name="connsiteX4" fmla="*/ 1528268 w 1581856"/>
                <a:gd name="connsiteY4" fmla="*/ 119276 h 806174"/>
                <a:gd name="connsiteX5" fmla="*/ 1572562 w 1581856"/>
                <a:gd name="connsiteY5" fmla="*/ 205606 h 806174"/>
                <a:gd name="connsiteX6" fmla="*/ 1520136 w 1581856"/>
                <a:gd name="connsiteY6" fmla="*/ 365491 h 806174"/>
                <a:gd name="connsiteX7" fmla="*/ 1466796 w 1581856"/>
                <a:gd name="connsiteY7" fmla="*/ 472171 h 806174"/>
                <a:gd name="connsiteX8" fmla="*/ 1558236 w 1581856"/>
                <a:gd name="connsiteY8" fmla="*/ 586471 h 806174"/>
                <a:gd name="connsiteX9" fmla="*/ 1466796 w 1581856"/>
                <a:gd name="connsiteY9" fmla="*/ 700771 h 806174"/>
                <a:gd name="connsiteX10" fmla="*/ 1581856 w 1581856"/>
                <a:gd name="connsiteY10" fmla="*/ 784451 h 806174"/>
                <a:gd name="connsiteX11" fmla="*/ 1538726 w 1581856"/>
                <a:gd name="connsiteY11" fmla="*/ 799265 h 806174"/>
                <a:gd name="connsiteX12" fmla="*/ 928346 w 1581856"/>
                <a:gd name="connsiteY12" fmla="*/ 759331 h 806174"/>
                <a:gd name="connsiteX13" fmla="*/ 230768 w 1581856"/>
                <a:gd name="connsiteY13" fmla="*/ 759331 h 806174"/>
                <a:gd name="connsiteX0" fmla="*/ 230768 w 1674373"/>
                <a:gd name="connsiteY0" fmla="*/ 759331 h 806174"/>
                <a:gd name="connsiteX1" fmla="*/ 0 w 1674373"/>
                <a:gd name="connsiteY1" fmla="*/ 111746 h 806174"/>
                <a:gd name="connsiteX2" fmla="*/ 950659 w 1674373"/>
                <a:gd name="connsiteY2" fmla="*/ 161075 h 806174"/>
                <a:gd name="connsiteX3" fmla="*/ 1495127 w 1674373"/>
                <a:gd name="connsiteY3" fmla="*/ 124154 h 806174"/>
                <a:gd name="connsiteX4" fmla="*/ 1528268 w 1674373"/>
                <a:gd name="connsiteY4" fmla="*/ 119276 h 806174"/>
                <a:gd name="connsiteX5" fmla="*/ 1572562 w 1674373"/>
                <a:gd name="connsiteY5" fmla="*/ 205606 h 806174"/>
                <a:gd name="connsiteX6" fmla="*/ 1520136 w 1674373"/>
                <a:gd name="connsiteY6" fmla="*/ 365491 h 806174"/>
                <a:gd name="connsiteX7" fmla="*/ 1674372 w 1674373"/>
                <a:gd name="connsiteY7" fmla="*/ 462652 h 806174"/>
                <a:gd name="connsiteX8" fmla="*/ 1558236 w 1674373"/>
                <a:gd name="connsiteY8" fmla="*/ 586471 h 806174"/>
                <a:gd name="connsiteX9" fmla="*/ 1466796 w 1674373"/>
                <a:gd name="connsiteY9" fmla="*/ 700771 h 806174"/>
                <a:gd name="connsiteX10" fmla="*/ 1581856 w 1674373"/>
                <a:gd name="connsiteY10" fmla="*/ 784451 h 806174"/>
                <a:gd name="connsiteX11" fmla="*/ 1538726 w 1674373"/>
                <a:gd name="connsiteY11" fmla="*/ 799265 h 806174"/>
                <a:gd name="connsiteX12" fmla="*/ 928346 w 1674373"/>
                <a:gd name="connsiteY12" fmla="*/ 759331 h 806174"/>
                <a:gd name="connsiteX13" fmla="*/ 230768 w 1674373"/>
                <a:gd name="connsiteY13" fmla="*/ 759331 h 806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4373" h="806174">
                  <a:moveTo>
                    <a:pt x="230768" y="759331"/>
                  </a:moveTo>
                  <a:cubicBezTo>
                    <a:pt x="230768" y="532155"/>
                    <a:pt x="0" y="338922"/>
                    <a:pt x="0" y="111746"/>
                  </a:cubicBezTo>
                  <a:cubicBezTo>
                    <a:pt x="232526" y="-50523"/>
                    <a:pt x="665486" y="-37746"/>
                    <a:pt x="950659" y="161075"/>
                  </a:cubicBezTo>
                  <a:cubicBezTo>
                    <a:pt x="1155078" y="303595"/>
                    <a:pt x="1306200" y="135484"/>
                    <a:pt x="1495127" y="124154"/>
                  </a:cubicBezTo>
                  <a:lnTo>
                    <a:pt x="1528268" y="119276"/>
                  </a:lnTo>
                  <a:lnTo>
                    <a:pt x="1572562" y="205606"/>
                  </a:lnTo>
                  <a:lnTo>
                    <a:pt x="1520136" y="365491"/>
                  </a:lnTo>
                  <a:lnTo>
                    <a:pt x="1674372" y="462652"/>
                  </a:lnTo>
                  <a:lnTo>
                    <a:pt x="1558236" y="586471"/>
                  </a:lnTo>
                  <a:lnTo>
                    <a:pt x="1466796" y="700771"/>
                  </a:lnTo>
                  <a:lnTo>
                    <a:pt x="1581856" y="784451"/>
                  </a:lnTo>
                  <a:lnTo>
                    <a:pt x="1538726" y="799265"/>
                  </a:lnTo>
                  <a:cubicBezTo>
                    <a:pt x="1335266" y="848072"/>
                    <a:pt x="1131806" y="617347"/>
                    <a:pt x="928346" y="759331"/>
                  </a:cubicBezTo>
                  <a:cubicBezTo>
                    <a:pt x="695820" y="921600"/>
                    <a:pt x="463294" y="597063"/>
                    <a:pt x="230768" y="759331"/>
                  </a:cubicBezTo>
                  <a:close/>
                </a:path>
              </a:pathLst>
            </a:custGeom>
            <a:solidFill>
              <a:schemeClr val="bg1"/>
            </a:solidFill>
            <a:ln w="571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609DC5A-51AA-AF5A-F0D0-8886BE10D51B}"/>
                </a:ext>
              </a:extLst>
            </p:cNvPr>
            <p:cNvGrpSpPr/>
            <p:nvPr/>
          </p:nvGrpSpPr>
          <p:grpSpPr>
            <a:xfrm>
              <a:off x="1854394" y="1622610"/>
              <a:ext cx="2053672" cy="980760"/>
              <a:chOff x="1902749" y="1593605"/>
              <a:chExt cx="2053672" cy="980760"/>
            </a:xfrm>
          </p:grpSpPr>
          <p:sp>
            <p:nvSpPr>
              <p:cNvPr id="19" name="円/楕円 83">
                <a:extLst>
                  <a:ext uri="{FF2B5EF4-FFF2-40B4-BE49-F238E27FC236}">
                    <a16:creationId xmlns:a16="http://schemas.microsoft.com/office/drawing/2014/main" id="{7C47FD90-A732-CA43-F60C-52EAA8462422}"/>
                  </a:ext>
                </a:extLst>
              </p:cNvPr>
              <p:cNvSpPr/>
              <p:nvPr/>
            </p:nvSpPr>
            <p:spPr>
              <a:xfrm rot="869177">
                <a:off x="1902749" y="1729759"/>
                <a:ext cx="2053672" cy="844606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B53DCDAA-D21E-C9F3-C35E-AAFCAA31BA7E}"/>
                  </a:ext>
                </a:extLst>
              </p:cNvPr>
              <p:cNvSpPr/>
              <p:nvPr/>
            </p:nvSpPr>
            <p:spPr bwMode="auto">
              <a:xfrm>
                <a:off x="2297704" y="1593605"/>
                <a:ext cx="522698" cy="522698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D46B42E-46E7-0EF9-2B1A-1D1502C68DDC}"/>
                  </a:ext>
                </a:extLst>
              </p:cNvPr>
              <p:cNvSpPr/>
              <p:nvPr/>
            </p:nvSpPr>
            <p:spPr bwMode="auto">
              <a:xfrm>
                <a:off x="3081283" y="1593605"/>
                <a:ext cx="522698" cy="522698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5F5EA2C5-44CA-A1F0-3A22-7FF7F8DB9265}"/>
                  </a:ext>
                </a:extLst>
              </p:cNvPr>
              <p:cNvSpPr/>
              <p:nvPr/>
            </p:nvSpPr>
            <p:spPr bwMode="auto">
              <a:xfrm>
                <a:off x="2458632" y="1757854"/>
                <a:ext cx="200842" cy="200842"/>
              </a:xfrm>
              <a:prstGeom prst="ellipse">
                <a:avLst/>
              </a:prstGeom>
              <a:solidFill>
                <a:schemeClr val="tx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EE8F19FF-0596-D8E1-015E-69E326EFCA6E}"/>
                  </a:ext>
                </a:extLst>
              </p:cNvPr>
              <p:cNvSpPr/>
              <p:nvPr/>
            </p:nvSpPr>
            <p:spPr bwMode="auto">
              <a:xfrm>
                <a:off x="3242211" y="1757854"/>
                <a:ext cx="200842" cy="200842"/>
              </a:xfrm>
              <a:prstGeom prst="ellipse">
                <a:avLst/>
              </a:prstGeom>
              <a:solidFill>
                <a:schemeClr val="tx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680D153-4B99-3EAB-A9B0-974ED7CE1AC6}"/>
                </a:ext>
              </a:extLst>
            </p:cNvPr>
            <p:cNvSpPr/>
            <p:nvPr/>
          </p:nvSpPr>
          <p:spPr bwMode="auto">
            <a:xfrm>
              <a:off x="2251393" y="1622611"/>
              <a:ext cx="485887" cy="265455"/>
            </a:xfrm>
            <a:custGeom>
              <a:avLst/>
              <a:gdLst>
                <a:gd name="connsiteX0" fmla="*/ 261349 w 485887"/>
                <a:gd name="connsiteY0" fmla="*/ 0 h 265455"/>
                <a:gd name="connsiteX1" fmla="*/ 446151 w 485887"/>
                <a:gd name="connsiteY1" fmla="*/ 76547 h 265455"/>
                <a:gd name="connsiteX2" fmla="*/ 485887 w 485887"/>
                <a:gd name="connsiteY2" fmla="*/ 135484 h 265455"/>
                <a:gd name="connsiteX3" fmla="*/ 829 w 485887"/>
                <a:gd name="connsiteY3" fmla="*/ 265455 h 265455"/>
                <a:gd name="connsiteX4" fmla="*/ 0 w 485887"/>
                <a:gd name="connsiteY4" fmla="*/ 261349 h 265455"/>
                <a:gd name="connsiteX5" fmla="*/ 261349 w 485887"/>
                <a:gd name="connsiteY5" fmla="*/ 0 h 26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5887" h="265455">
                  <a:moveTo>
                    <a:pt x="261349" y="0"/>
                  </a:moveTo>
                  <a:cubicBezTo>
                    <a:pt x="333519" y="0"/>
                    <a:pt x="398856" y="29253"/>
                    <a:pt x="446151" y="76547"/>
                  </a:cubicBezTo>
                  <a:lnTo>
                    <a:pt x="485887" y="135484"/>
                  </a:lnTo>
                  <a:lnTo>
                    <a:pt x="829" y="265455"/>
                  </a:lnTo>
                  <a:lnTo>
                    <a:pt x="0" y="261349"/>
                  </a:lnTo>
                  <a:cubicBezTo>
                    <a:pt x="0" y="117010"/>
                    <a:pt x="117010" y="0"/>
                    <a:pt x="26134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71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A15475C-3554-0EB3-2B45-17CF84CC35B8}"/>
                </a:ext>
              </a:extLst>
            </p:cNvPr>
            <p:cNvSpPr/>
            <p:nvPr/>
          </p:nvSpPr>
          <p:spPr bwMode="auto">
            <a:xfrm flipH="1">
              <a:off x="3076282" y="1622611"/>
              <a:ext cx="485887" cy="265455"/>
            </a:xfrm>
            <a:custGeom>
              <a:avLst/>
              <a:gdLst>
                <a:gd name="connsiteX0" fmla="*/ 261349 w 485887"/>
                <a:gd name="connsiteY0" fmla="*/ 0 h 265455"/>
                <a:gd name="connsiteX1" fmla="*/ 446151 w 485887"/>
                <a:gd name="connsiteY1" fmla="*/ 76547 h 265455"/>
                <a:gd name="connsiteX2" fmla="*/ 485887 w 485887"/>
                <a:gd name="connsiteY2" fmla="*/ 135484 h 265455"/>
                <a:gd name="connsiteX3" fmla="*/ 829 w 485887"/>
                <a:gd name="connsiteY3" fmla="*/ 265455 h 265455"/>
                <a:gd name="connsiteX4" fmla="*/ 0 w 485887"/>
                <a:gd name="connsiteY4" fmla="*/ 261349 h 265455"/>
                <a:gd name="connsiteX5" fmla="*/ 261349 w 485887"/>
                <a:gd name="connsiteY5" fmla="*/ 0 h 26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5887" h="265455">
                  <a:moveTo>
                    <a:pt x="261349" y="0"/>
                  </a:moveTo>
                  <a:cubicBezTo>
                    <a:pt x="333519" y="0"/>
                    <a:pt x="398856" y="29253"/>
                    <a:pt x="446151" y="76547"/>
                  </a:cubicBezTo>
                  <a:lnTo>
                    <a:pt x="485887" y="135484"/>
                  </a:lnTo>
                  <a:lnTo>
                    <a:pt x="829" y="265455"/>
                  </a:lnTo>
                  <a:lnTo>
                    <a:pt x="0" y="261349"/>
                  </a:lnTo>
                  <a:cubicBezTo>
                    <a:pt x="0" y="117010"/>
                    <a:pt x="117010" y="0"/>
                    <a:pt x="26134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71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75107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6409</TotalTime>
  <Words>101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popi04_電動自転車バッテリーの盗難注意</dc:title>
  <dc:subject>popi04_電動自転車バッテリーの盗難注意</dc:subject>
  <dc:creator>でじけろお</dc:creator>
  <cp:revision>1</cp:revision>
  <dcterms:created xsi:type="dcterms:W3CDTF">2014-12-04T06:28:15Z</dcterms:created>
  <dcterms:modified xsi:type="dcterms:W3CDTF">2026-01-08T08:52:21Z</dcterms:modified>
  <cp:version>1</cp:version>
</cp:coreProperties>
</file>